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4"/>
  </p:sldMasterIdLst>
  <p:notesMasterIdLst>
    <p:notesMasterId r:id="rId22"/>
  </p:notesMasterIdLst>
  <p:sldIdLst>
    <p:sldId id="256" r:id="rId5"/>
    <p:sldId id="257" r:id="rId6"/>
    <p:sldId id="258" r:id="rId7"/>
    <p:sldId id="259" r:id="rId8"/>
    <p:sldId id="262" r:id="rId9"/>
    <p:sldId id="260" r:id="rId10"/>
    <p:sldId id="263" r:id="rId11"/>
    <p:sldId id="266" r:id="rId12"/>
    <p:sldId id="264" r:id="rId13"/>
    <p:sldId id="265" r:id="rId14"/>
    <p:sldId id="267" r:id="rId15"/>
    <p:sldId id="261" r:id="rId16"/>
    <p:sldId id="270" r:id="rId17"/>
    <p:sldId id="268" r:id="rId18"/>
    <p:sldId id="269" r:id="rId19"/>
    <p:sldId id="271" r:id="rId20"/>
    <p:sldId id="272"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9BFC64-5A57-4026-BF27-81307D14CD50}" v="1351" dt="2021-10-21T19:55:38.701"/>
    <p1510:client id="{66D7E26B-A16F-BB0B-BCD1-C91A8AE96F42}" v="3" dt="2021-10-21T20:40:02.381"/>
    <p1510:client id="{D091FDF0-9542-4CD4-A2FE-9CC5105AAB7F}" v="52" dt="2021-10-22T19:06:12.0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72" autoAdjust="0"/>
    <p:restoredTop sz="83666" autoAdjust="0"/>
  </p:normalViewPr>
  <p:slideViewPr>
    <p:cSldViewPr snapToGrid="0">
      <p:cViewPr varScale="1">
        <p:scale>
          <a:sx n="95" d="100"/>
          <a:sy n="95" d="100"/>
        </p:scale>
        <p:origin x="21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iasson, Judy" userId="S::judy.chiasson@lausd.net::f9bb92bb-9105-4a15-996b-d194e88c71a3" providerId="AD" clId="Web-{D091FDF0-9542-4CD4-A2FE-9CC5105AAB7F}"/>
    <pc:docChg chg="modSld">
      <pc:chgData name="Chiasson, Judy" userId="S::judy.chiasson@lausd.net::f9bb92bb-9105-4a15-996b-d194e88c71a3" providerId="AD" clId="Web-{D091FDF0-9542-4CD4-A2FE-9CC5105AAB7F}" dt="2021-10-22T19:06:11.933" v="68" actId="20577"/>
      <pc:docMkLst>
        <pc:docMk/>
      </pc:docMkLst>
      <pc:sldChg chg="modSp">
        <pc:chgData name="Chiasson, Judy" userId="S::judy.chiasson@lausd.net::f9bb92bb-9105-4a15-996b-d194e88c71a3" providerId="AD" clId="Web-{D091FDF0-9542-4CD4-A2FE-9CC5105AAB7F}" dt="2021-10-22T19:06:11.933" v="68" actId="20577"/>
        <pc:sldMkLst>
          <pc:docMk/>
          <pc:sldMk cId="109857222" sldId="256"/>
        </pc:sldMkLst>
        <pc:spChg chg="mod">
          <ac:chgData name="Chiasson, Judy" userId="S::judy.chiasson@lausd.net::f9bb92bb-9105-4a15-996b-d194e88c71a3" providerId="AD" clId="Web-{D091FDF0-9542-4CD4-A2FE-9CC5105AAB7F}" dt="2021-10-22T19:06:11.933" v="68" actId="20577"/>
          <ac:spMkLst>
            <pc:docMk/>
            <pc:sldMk cId="109857222" sldId="256"/>
            <ac:spMk id="3" creationId="{00000000-0000-0000-0000-000000000000}"/>
          </ac:spMkLst>
        </pc:spChg>
      </pc:sldChg>
      <pc:sldChg chg="modSp">
        <pc:chgData name="Chiasson, Judy" userId="S::judy.chiasson@lausd.net::f9bb92bb-9105-4a15-996b-d194e88c71a3" providerId="AD" clId="Web-{D091FDF0-9542-4CD4-A2FE-9CC5105AAB7F}" dt="2021-10-22T19:04:03.211" v="57" actId="20577"/>
        <pc:sldMkLst>
          <pc:docMk/>
          <pc:sldMk cId="3852819087" sldId="258"/>
        </pc:sldMkLst>
        <pc:graphicFrameChg chg="modGraphic">
          <ac:chgData name="Chiasson, Judy" userId="S::judy.chiasson@lausd.net::f9bb92bb-9105-4a15-996b-d194e88c71a3" providerId="AD" clId="Web-{D091FDF0-9542-4CD4-A2FE-9CC5105AAB7F}" dt="2021-10-22T19:04:03.211" v="57" actId="20577"/>
          <ac:graphicFrameMkLst>
            <pc:docMk/>
            <pc:sldMk cId="3852819087" sldId="258"/>
            <ac:graphicFrameMk id="5" creationId="{8A8BF401-20DE-44FC-89AD-43698D9CCE94}"/>
          </ac:graphicFrameMkLst>
        </pc:graphicFrameChg>
      </pc:sldChg>
      <pc:sldChg chg="modSp">
        <pc:chgData name="Chiasson, Judy" userId="S::judy.chiasson@lausd.net::f9bb92bb-9105-4a15-996b-d194e88c71a3" providerId="AD" clId="Web-{D091FDF0-9542-4CD4-A2FE-9CC5105AAB7F}" dt="2021-10-22T19:02:50.037" v="35" actId="20577"/>
        <pc:sldMkLst>
          <pc:docMk/>
          <pc:sldMk cId="680810006" sldId="261"/>
        </pc:sldMkLst>
        <pc:spChg chg="mod">
          <ac:chgData name="Chiasson, Judy" userId="S::judy.chiasson@lausd.net::f9bb92bb-9105-4a15-996b-d194e88c71a3" providerId="AD" clId="Web-{D091FDF0-9542-4CD4-A2FE-9CC5105AAB7F}" dt="2021-10-22T19:02:50.037" v="35" actId="20577"/>
          <ac:spMkLst>
            <pc:docMk/>
            <pc:sldMk cId="680810006" sldId="261"/>
            <ac:spMk id="3" creationId="{A6C83F37-20A4-4EFB-AF3B-1251F10BE316}"/>
          </ac:spMkLst>
        </pc:spChg>
      </pc:sldChg>
      <pc:sldChg chg="modSp">
        <pc:chgData name="Chiasson, Judy" userId="S::judy.chiasson@lausd.net::f9bb92bb-9105-4a15-996b-d194e88c71a3" providerId="AD" clId="Web-{D091FDF0-9542-4CD4-A2FE-9CC5105AAB7F}" dt="2021-10-22T19:02:05.098" v="32" actId="20577"/>
        <pc:sldMkLst>
          <pc:docMk/>
          <pc:sldMk cId="1792745166" sldId="263"/>
        </pc:sldMkLst>
        <pc:spChg chg="mod">
          <ac:chgData name="Chiasson, Judy" userId="S::judy.chiasson@lausd.net::f9bb92bb-9105-4a15-996b-d194e88c71a3" providerId="AD" clId="Web-{D091FDF0-9542-4CD4-A2FE-9CC5105AAB7F}" dt="2021-10-22T19:02:05.098" v="32" actId="20577"/>
          <ac:spMkLst>
            <pc:docMk/>
            <pc:sldMk cId="1792745166" sldId="263"/>
            <ac:spMk id="3" creationId="{D4A32208-3506-4177-A240-1958D62DB9E8}"/>
          </ac:spMkLst>
        </pc:spChg>
      </pc:sldChg>
      <pc:sldChg chg="modSp">
        <pc:chgData name="Chiasson, Judy" userId="S::judy.chiasson@lausd.net::f9bb92bb-9105-4a15-996b-d194e88c71a3" providerId="AD" clId="Web-{D091FDF0-9542-4CD4-A2FE-9CC5105AAB7F}" dt="2021-10-22T19:03:03.553" v="38" actId="20577"/>
        <pc:sldMkLst>
          <pc:docMk/>
          <pc:sldMk cId="704655040" sldId="270"/>
        </pc:sldMkLst>
        <pc:spChg chg="mod">
          <ac:chgData name="Chiasson, Judy" userId="S::judy.chiasson@lausd.net::f9bb92bb-9105-4a15-996b-d194e88c71a3" providerId="AD" clId="Web-{D091FDF0-9542-4CD4-A2FE-9CC5105AAB7F}" dt="2021-10-22T19:03:03.553" v="38" actId="20577"/>
          <ac:spMkLst>
            <pc:docMk/>
            <pc:sldMk cId="704655040" sldId="270"/>
            <ac:spMk id="3" creationId="{BDE77AB2-1E6A-451E-A118-9DE786C2C978}"/>
          </ac:spMkLst>
        </pc:sp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ata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_rels/data4.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_rels/drawing4.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s>
</file>

<file path=ppt/diagrams/colors1.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6E156D8-0AA3-442B-8555-557C26690DC9}" type="doc">
      <dgm:prSet loTypeId="urn:microsoft.com/office/officeart/2018/2/layout/IconLabelList" loCatId="icon" qsTypeId="urn:microsoft.com/office/officeart/2005/8/quickstyle/simple1" qsCatId="simple" csTypeId="urn:microsoft.com/office/officeart/2018/5/colors/Iconchunking_neutralbg_accent1_2" csCatId="accent1" phldr="1"/>
      <dgm:spPr/>
      <dgm:t>
        <a:bodyPr/>
        <a:lstStyle/>
        <a:p>
          <a:endParaRPr lang="en-US"/>
        </a:p>
      </dgm:t>
    </dgm:pt>
    <dgm:pt modelId="{2E7BBEBD-4090-4F6F-9566-A9465C259CAB}">
      <dgm:prSet/>
      <dgm:spPr/>
      <dgm:t>
        <a:bodyPr/>
        <a:lstStyle/>
        <a:p>
          <a:r>
            <a:rPr lang="en-US"/>
            <a:t>History</a:t>
          </a:r>
        </a:p>
      </dgm:t>
    </dgm:pt>
    <dgm:pt modelId="{F9F82CD5-5C73-4D04-99C8-40C752AC551B}" type="parTrans" cxnId="{F4DE0AB5-240C-4CBD-9C92-B426D374769F}">
      <dgm:prSet/>
      <dgm:spPr/>
      <dgm:t>
        <a:bodyPr/>
        <a:lstStyle/>
        <a:p>
          <a:endParaRPr lang="en-US"/>
        </a:p>
      </dgm:t>
    </dgm:pt>
    <dgm:pt modelId="{17C2319A-E00F-4112-BAE4-A355B667FAF2}" type="sibTrans" cxnId="{F4DE0AB5-240C-4CBD-9C92-B426D374769F}">
      <dgm:prSet/>
      <dgm:spPr/>
      <dgm:t>
        <a:bodyPr/>
        <a:lstStyle/>
        <a:p>
          <a:endParaRPr lang="en-US"/>
        </a:p>
      </dgm:t>
    </dgm:pt>
    <dgm:pt modelId="{AFC2521F-A4B1-437E-B0A5-7E9607CB888E}">
      <dgm:prSet/>
      <dgm:spPr/>
      <dgm:t>
        <a:bodyPr/>
        <a:lstStyle/>
        <a:p>
          <a:r>
            <a:rPr lang="en-US"/>
            <a:t>Math</a:t>
          </a:r>
        </a:p>
      </dgm:t>
    </dgm:pt>
    <dgm:pt modelId="{DCB3174D-C87C-4646-B2C4-FBF9D3575891}" type="parTrans" cxnId="{3F0E7392-BAA5-4AA2-B067-F2F5C28A4FFC}">
      <dgm:prSet/>
      <dgm:spPr/>
      <dgm:t>
        <a:bodyPr/>
        <a:lstStyle/>
        <a:p>
          <a:endParaRPr lang="en-US"/>
        </a:p>
      </dgm:t>
    </dgm:pt>
    <dgm:pt modelId="{7C3C31A6-573B-4434-9763-7A13EDC3E618}" type="sibTrans" cxnId="{3F0E7392-BAA5-4AA2-B067-F2F5C28A4FFC}">
      <dgm:prSet/>
      <dgm:spPr/>
      <dgm:t>
        <a:bodyPr/>
        <a:lstStyle/>
        <a:p>
          <a:endParaRPr lang="en-US"/>
        </a:p>
      </dgm:t>
    </dgm:pt>
    <dgm:pt modelId="{2633EF63-4E80-4318-B5E9-07F5A9ADDBEF}">
      <dgm:prSet/>
      <dgm:spPr/>
      <dgm:t>
        <a:bodyPr/>
        <a:lstStyle/>
        <a:p>
          <a:r>
            <a:rPr lang="en-US"/>
            <a:t>Science</a:t>
          </a:r>
        </a:p>
      </dgm:t>
    </dgm:pt>
    <dgm:pt modelId="{0E3F5B01-BD18-4CFC-A622-AB9D7CBBE911}" type="parTrans" cxnId="{A3335418-E232-486A-925F-C8CCAF9BDE2E}">
      <dgm:prSet/>
      <dgm:spPr/>
      <dgm:t>
        <a:bodyPr/>
        <a:lstStyle/>
        <a:p>
          <a:endParaRPr lang="en-US"/>
        </a:p>
      </dgm:t>
    </dgm:pt>
    <dgm:pt modelId="{25221688-75D2-49AD-9C7D-624E740A2886}" type="sibTrans" cxnId="{A3335418-E232-486A-925F-C8CCAF9BDE2E}">
      <dgm:prSet/>
      <dgm:spPr/>
      <dgm:t>
        <a:bodyPr/>
        <a:lstStyle/>
        <a:p>
          <a:endParaRPr lang="en-US"/>
        </a:p>
      </dgm:t>
    </dgm:pt>
    <dgm:pt modelId="{AC33AC79-C758-4C68-A024-5300ED447923}">
      <dgm:prSet/>
      <dgm:spPr/>
      <dgm:t>
        <a:bodyPr/>
        <a:lstStyle/>
        <a:p>
          <a:r>
            <a:rPr lang="en-US"/>
            <a:t>English</a:t>
          </a:r>
        </a:p>
      </dgm:t>
    </dgm:pt>
    <dgm:pt modelId="{2A66A009-BB8C-4C5C-AD84-CBFF7F48EE7A}" type="parTrans" cxnId="{6032CDEF-6BC3-4443-9E19-4419CC379A24}">
      <dgm:prSet/>
      <dgm:spPr/>
      <dgm:t>
        <a:bodyPr/>
        <a:lstStyle/>
        <a:p>
          <a:endParaRPr lang="en-US"/>
        </a:p>
      </dgm:t>
    </dgm:pt>
    <dgm:pt modelId="{33F0F20A-C904-4846-936F-6CF986A16525}" type="sibTrans" cxnId="{6032CDEF-6BC3-4443-9E19-4419CC379A24}">
      <dgm:prSet/>
      <dgm:spPr/>
      <dgm:t>
        <a:bodyPr/>
        <a:lstStyle/>
        <a:p>
          <a:endParaRPr lang="en-US"/>
        </a:p>
      </dgm:t>
    </dgm:pt>
    <dgm:pt modelId="{18151911-79D2-456B-994B-DD820FD2B6CC}" type="pres">
      <dgm:prSet presAssocID="{D6E156D8-0AA3-442B-8555-557C26690DC9}" presName="root" presStyleCnt="0">
        <dgm:presLayoutVars>
          <dgm:dir/>
          <dgm:resizeHandles val="exact"/>
        </dgm:presLayoutVars>
      </dgm:prSet>
      <dgm:spPr/>
    </dgm:pt>
    <dgm:pt modelId="{F00E3C80-DE2D-40AA-A6CB-BDE514F555E9}" type="pres">
      <dgm:prSet presAssocID="{2E7BBEBD-4090-4F6F-9566-A9465C259CAB}" presName="compNode" presStyleCnt="0"/>
      <dgm:spPr/>
    </dgm:pt>
    <dgm:pt modelId="{C1F67BDE-A1E7-48E6-8839-F917B280227E}" type="pres">
      <dgm:prSet presAssocID="{2E7BBEBD-4090-4F6F-9566-A9465C259CAB}"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ourglass"/>
        </a:ext>
      </dgm:extLst>
    </dgm:pt>
    <dgm:pt modelId="{0A9E9536-E6CA-46D9-95D6-5578D5773001}" type="pres">
      <dgm:prSet presAssocID="{2E7BBEBD-4090-4F6F-9566-A9465C259CAB}" presName="spaceRect" presStyleCnt="0"/>
      <dgm:spPr/>
    </dgm:pt>
    <dgm:pt modelId="{C516EB8E-85A0-4A09-9194-E4030FE38CA1}" type="pres">
      <dgm:prSet presAssocID="{2E7BBEBD-4090-4F6F-9566-A9465C259CAB}" presName="textRect" presStyleLbl="revTx" presStyleIdx="0" presStyleCnt="4">
        <dgm:presLayoutVars>
          <dgm:chMax val="1"/>
          <dgm:chPref val="1"/>
        </dgm:presLayoutVars>
      </dgm:prSet>
      <dgm:spPr/>
    </dgm:pt>
    <dgm:pt modelId="{EBE0F7E7-068E-4C2E-B227-0C706B4F33EB}" type="pres">
      <dgm:prSet presAssocID="{17C2319A-E00F-4112-BAE4-A355B667FAF2}" presName="sibTrans" presStyleCnt="0"/>
      <dgm:spPr/>
    </dgm:pt>
    <dgm:pt modelId="{8141F12F-4BF9-418D-BFFC-E6284B2BF073}" type="pres">
      <dgm:prSet presAssocID="{AFC2521F-A4B1-437E-B0A5-7E9607CB888E}" presName="compNode" presStyleCnt="0"/>
      <dgm:spPr/>
    </dgm:pt>
    <dgm:pt modelId="{459EAEF4-0CE2-492C-A118-9272C1DC08DE}" type="pres">
      <dgm:prSet presAssocID="{AFC2521F-A4B1-437E-B0A5-7E9607CB888E}"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ar chart"/>
        </a:ext>
      </dgm:extLst>
    </dgm:pt>
    <dgm:pt modelId="{1421ED81-1C74-4639-A00B-73281C09EE5B}" type="pres">
      <dgm:prSet presAssocID="{AFC2521F-A4B1-437E-B0A5-7E9607CB888E}" presName="spaceRect" presStyleCnt="0"/>
      <dgm:spPr/>
    </dgm:pt>
    <dgm:pt modelId="{D4A859E8-492F-4A3D-BF61-8679BAAC7B8C}" type="pres">
      <dgm:prSet presAssocID="{AFC2521F-A4B1-437E-B0A5-7E9607CB888E}" presName="textRect" presStyleLbl="revTx" presStyleIdx="1" presStyleCnt="4">
        <dgm:presLayoutVars>
          <dgm:chMax val="1"/>
          <dgm:chPref val="1"/>
        </dgm:presLayoutVars>
      </dgm:prSet>
      <dgm:spPr/>
    </dgm:pt>
    <dgm:pt modelId="{302E8E8F-3EC1-4CD3-B808-7EB4F45436DB}" type="pres">
      <dgm:prSet presAssocID="{7C3C31A6-573B-4434-9763-7A13EDC3E618}" presName="sibTrans" presStyleCnt="0"/>
      <dgm:spPr/>
    </dgm:pt>
    <dgm:pt modelId="{52E7A640-5E5D-4FEB-A123-7463FF3F9D89}" type="pres">
      <dgm:prSet presAssocID="{2633EF63-4E80-4318-B5E9-07F5A9ADDBEF}" presName="compNode" presStyleCnt="0"/>
      <dgm:spPr/>
    </dgm:pt>
    <dgm:pt modelId="{0F821E32-80AC-473D-81D1-9778B3C2A42A}" type="pres">
      <dgm:prSet presAssocID="{2633EF63-4E80-4318-B5E9-07F5A9ADDBEF}"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icroscope"/>
        </a:ext>
      </dgm:extLst>
    </dgm:pt>
    <dgm:pt modelId="{E7C5B0D6-5C63-43D5-8630-40AAB0F6C2E5}" type="pres">
      <dgm:prSet presAssocID="{2633EF63-4E80-4318-B5E9-07F5A9ADDBEF}" presName="spaceRect" presStyleCnt="0"/>
      <dgm:spPr/>
    </dgm:pt>
    <dgm:pt modelId="{9724BBA4-2565-4A42-97CE-71791EFA2862}" type="pres">
      <dgm:prSet presAssocID="{2633EF63-4E80-4318-B5E9-07F5A9ADDBEF}" presName="textRect" presStyleLbl="revTx" presStyleIdx="2" presStyleCnt="4">
        <dgm:presLayoutVars>
          <dgm:chMax val="1"/>
          <dgm:chPref val="1"/>
        </dgm:presLayoutVars>
      </dgm:prSet>
      <dgm:spPr/>
    </dgm:pt>
    <dgm:pt modelId="{DB51FB49-F63D-4248-AEF7-87C4F29AD803}" type="pres">
      <dgm:prSet presAssocID="{25221688-75D2-49AD-9C7D-624E740A2886}" presName="sibTrans" presStyleCnt="0"/>
      <dgm:spPr/>
    </dgm:pt>
    <dgm:pt modelId="{21A5C8DD-1338-4EE0-97D8-0B7E51EC1CB3}" type="pres">
      <dgm:prSet presAssocID="{AC33AC79-C758-4C68-A024-5300ED447923}" presName="compNode" presStyleCnt="0"/>
      <dgm:spPr/>
    </dgm:pt>
    <dgm:pt modelId="{48FBCA34-5AFF-455F-9F4F-F312BF3D3F9E}" type="pres">
      <dgm:prSet presAssocID="{AC33AC79-C758-4C68-A024-5300ED447923}"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ooks"/>
        </a:ext>
      </dgm:extLst>
    </dgm:pt>
    <dgm:pt modelId="{9052C5B1-4FF6-4BA6-9D44-F06C83DF1ECD}" type="pres">
      <dgm:prSet presAssocID="{AC33AC79-C758-4C68-A024-5300ED447923}" presName="spaceRect" presStyleCnt="0"/>
      <dgm:spPr/>
    </dgm:pt>
    <dgm:pt modelId="{55AECE97-27F1-40B2-848D-2D441564AEEA}" type="pres">
      <dgm:prSet presAssocID="{AC33AC79-C758-4C68-A024-5300ED447923}" presName="textRect" presStyleLbl="revTx" presStyleIdx="3" presStyleCnt="4">
        <dgm:presLayoutVars>
          <dgm:chMax val="1"/>
          <dgm:chPref val="1"/>
        </dgm:presLayoutVars>
      </dgm:prSet>
      <dgm:spPr/>
    </dgm:pt>
  </dgm:ptLst>
  <dgm:cxnLst>
    <dgm:cxn modelId="{A3335418-E232-486A-925F-C8CCAF9BDE2E}" srcId="{D6E156D8-0AA3-442B-8555-557C26690DC9}" destId="{2633EF63-4E80-4318-B5E9-07F5A9ADDBEF}" srcOrd="2" destOrd="0" parTransId="{0E3F5B01-BD18-4CFC-A622-AB9D7CBBE911}" sibTransId="{25221688-75D2-49AD-9C7D-624E740A2886}"/>
    <dgm:cxn modelId="{857B8520-ED6A-4DB5-94BD-E38D78E1F4B0}" type="presOf" srcId="{2E7BBEBD-4090-4F6F-9566-A9465C259CAB}" destId="{C516EB8E-85A0-4A09-9194-E4030FE38CA1}" srcOrd="0" destOrd="0" presId="urn:microsoft.com/office/officeart/2018/2/layout/IconLabelList"/>
    <dgm:cxn modelId="{C4AAC552-728A-4FC3-A9D1-EF491995C1C8}" type="presOf" srcId="{AC33AC79-C758-4C68-A024-5300ED447923}" destId="{55AECE97-27F1-40B2-848D-2D441564AEEA}" srcOrd="0" destOrd="0" presId="urn:microsoft.com/office/officeart/2018/2/layout/IconLabelList"/>
    <dgm:cxn modelId="{29CDEA7E-7437-4326-B93E-3F97D82864E3}" type="presOf" srcId="{2633EF63-4E80-4318-B5E9-07F5A9ADDBEF}" destId="{9724BBA4-2565-4A42-97CE-71791EFA2862}" srcOrd="0" destOrd="0" presId="urn:microsoft.com/office/officeart/2018/2/layout/IconLabelList"/>
    <dgm:cxn modelId="{3F0E7392-BAA5-4AA2-B067-F2F5C28A4FFC}" srcId="{D6E156D8-0AA3-442B-8555-557C26690DC9}" destId="{AFC2521F-A4B1-437E-B0A5-7E9607CB888E}" srcOrd="1" destOrd="0" parTransId="{DCB3174D-C87C-4646-B2C4-FBF9D3575891}" sibTransId="{7C3C31A6-573B-4434-9763-7A13EDC3E618}"/>
    <dgm:cxn modelId="{F4DE0AB5-240C-4CBD-9C92-B426D374769F}" srcId="{D6E156D8-0AA3-442B-8555-557C26690DC9}" destId="{2E7BBEBD-4090-4F6F-9566-A9465C259CAB}" srcOrd="0" destOrd="0" parTransId="{F9F82CD5-5C73-4D04-99C8-40C752AC551B}" sibTransId="{17C2319A-E00F-4112-BAE4-A355B667FAF2}"/>
    <dgm:cxn modelId="{AA1373CB-B7F8-4408-AE7D-F276C62C7F2A}" type="presOf" srcId="{D6E156D8-0AA3-442B-8555-557C26690DC9}" destId="{18151911-79D2-456B-994B-DD820FD2B6CC}" srcOrd="0" destOrd="0" presId="urn:microsoft.com/office/officeart/2018/2/layout/IconLabelList"/>
    <dgm:cxn modelId="{281616CF-097F-49AF-A8B1-B1DD6CCE7F8C}" type="presOf" srcId="{AFC2521F-A4B1-437E-B0A5-7E9607CB888E}" destId="{D4A859E8-492F-4A3D-BF61-8679BAAC7B8C}" srcOrd="0" destOrd="0" presId="urn:microsoft.com/office/officeart/2018/2/layout/IconLabelList"/>
    <dgm:cxn modelId="{6032CDEF-6BC3-4443-9E19-4419CC379A24}" srcId="{D6E156D8-0AA3-442B-8555-557C26690DC9}" destId="{AC33AC79-C758-4C68-A024-5300ED447923}" srcOrd="3" destOrd="0" parTransId="{2A66A009-BB8C-4C5C-AD84-CBFF7F48EE7A}" sibTransId="{33F0F20A-C904-4846-936F-6CF986A16525}"/>
    <dgm:cxn modelId="{28ED43F7-3635-4C89-A4E5-CE630E7D79DB}" type="presParOf" srcId="{18151911-79D2-456B-994B-DD820FD2B6CC}" destId="{F00E3C80-DE2D-40AA-A6CB-BDE514F555E9}" srcOrd="0" destOrd="0" presId="urn:microsoft.com/office/officeart/2018/2/layout/IconLabelList"/>
    <dgm:cxn modelId="{7051E072-A2BF-43A1-8177-BE63CEF8DD2F}" type="presParOf" srcId="{F00E3C80-DE2D-40AA-A6CB-BDE514F555E9}" destId="{C1F67BDE-A1E7-48E6-8839-F917B280227E}" srcOrd="0" destOrd="0" presId="urn:microsoft.com/office/officeart/2018/2/layout/IconLabelList"/>
    <dgm:cxn modelId="{81355169-0FCD-4327-B615-E3AEF6A51853}" type="presParOf" srcId="{F00E3C80-DE2D-40AA-A6CB-BDE514F555E9}" destId="{0A9E9536-E6CA-46D9-95D6-5578D5773001}" srcOrd="1" destOrd="0" presId="urn:microsoft.com/office/officeart/2018/2/layout/IconLabelList"/>
    <dgm:cxn modelId="{A4AEB3F4-53A9-4ACC-84D0-CB6177425437}" type="presParOf" srcId="{F00E3C80-DE2D-40AA-A6CB-BDE514F555E9}" destId="{C516EB8E-85A0-4A09-9194-E4030FE38CA1}" srcOrd="2" destOrd="0" presId="urn:microsoft.com/office/officeart/2018/2/layout/IconLabelList"/>
    <dgm:cxn modelId="{12FA5D7A-627F-42BC-A8D1-11817F08A3F4}" type="presParOf" srcId="{18151911-79D2-456B-994B-DD820FD2B6CC}" destId="{EBE0F7E7-068E-4C2E-B227-0C706B4F33EB}" srcOrd="1" destOrd="0" presId="urn:microsoft.com/office/officeart/2018/2/layout/IconLabelList"/>
    <dgm:cxn modelId="{69079D95-627D-4C7D-82A9-A568DC0F5F77}" type="presParOf" srcId="{18151911-79D2-456B-994B-DD820FD2B6CC}" destId="{8141F12F-4BF9-418D-BFFC-E6284B2BF073}" srcOrd="2" destOrd="0" presId="urn:microsoft.com/office/officeart/2018/2/layout/IconLabelList"/>
    <dgm:cxn modelId="{A91F79D1-2D5E-44EA-A34C-1D0BD211A46E}" type="presParOf" srcId="{8141F12F-4BF9-418D-BFFC-E6284B2BF073}" destId="{459EAEF4-0CE2-492C-A118-9272C1DC08DE}" srcOrd="0" destOrd="0" presId="urn:microsoft.com/office/officeart/2018/2/layout/IconLabelList"/>
    <dgm:cxn modelId="{8D7D9D1E-39CB-47EF-AC61-4C77DEC29673}" type="presParOf" srcId="{8141F12F-4BF9-418D-BFFC-E6284B2BF073}" destId="{1421ED81-1C74-4639-A00B-73281C09EE5B}" srcOrd="1" destOrd="0" presId="urn:microsoft.com/office/officeart/2018/2/layout/IconLabelList"/>
    <dgm:cxn modelId="{08BB98D8-8E45-4E2E-A00B-F9CD3BC4C5FA}" type="presParOf" srcId="{8141F12F-4BF9-418D-BFFC-E6284B2BF073}" destId="{D4A859E8-492F-4A3D-BF61-8679BAAC7B8C}" srcOrd="2" destOrd="0" presId="urn:microsoft.com/office/officeart/2018/2/layout/IconLabelList"/>
    <dgm:cxn modelId="{03B66F14-6220-47FB-8F46-4607D83C11ED}" type="presParOf" srcId="{18151911-79D2-456B-994B-DD820FD2B6CC}" destId="{302E8E8F-3EC1-4CD3-B808-7EB4F45436DB}" srcOrd="3" destOrd="0" presId="urn:microsoft.com/office/officeart/2018/2/layout/IconLabelList"/>
    <dgm:cxn modelId="{DBD698E2-F0B6-4E70-921E-E952C7242D6C}" type="presParOf" srcId="{18151911-79D2-456B-994B-DD820FD2B6CC}" destId="{52E7A640-5E5D-4FEB-A123-7463FF3F9D89}" srcOrd="4" destOrd="0" presId="urn:microsoft.com/office/officeart/2018/2/layout/IconLabelList"/>
    <dgm:cxn modelId="{0A84A9ED-45E4-4EAA-83B5-DBC68EF1ECA7}" type="presParOf" srcId="{52E7A640-5E5D-4FEB-A123-7463FF3F9D89}" destId="{0F821E32-80AC-473D-81D1-9778B3C2A42A}" srcOrd="0" destOrd="0" presId="urn:microsoft.com/office/officeart/2018/2/layout/IconLabelList"/>
    <dgm:cxn modelId="{7C1741D0-D58F-4F05-804E-E60A987415A8}" type="presParOf" srcId="{52E7A640-5E5D-4FEB-A123-7463FF3F9D89}" destId="{E7C5B0D6-5C63-43D5-8630-40AAB0F6C2E5}" srcOrd="1" destOrd="0" presId="urn:microsoft.com/office/officeart/2018/2/layout/IconLabelList"/>
    <dgm:cxn modelId="{13C7BE45-A428-4C32-A12F-7A177AB16680}" type="presParOf" srcId="{52E7A640-5E5D-4FEB-A123-7463FF3F9D89}" destId="{9724BBA4-2565-4A42-97CE-71791EFA2862}" srcOrd="2" destOrd="0" presId="urn:microsoft.com/office/officeart/2018/2/layout/IconLabelList"/>
    <dgm:cxn modelId="{FE74D9CD-54CF-4D62-B5F4-911986ED6DC0}" type="presParOf" srcId="{18151911-79D2-456B-994B-DD820FD2B6CC}" destId="{DB51FB49-F63D-4248-AEF7-87C4F29AD803}" srcOrd="5" destOrd="0" presId="urn:microsoft.com/office/officeart/2018/2/layout/IconLabelList"/>
    <dgm:cxn modelId="{0C9E7DEE-4850-4D28-B4D3-2D6879AF35E8}" type="presParOf" srcId="{18151911-79D2-456B-994B-DD820FD2B6CC}" destId="{21A5C8DD-1338-4EE0-97D8-0B7E51EC1CB3}" srcOrd="6" destOrd="0" presId="urn:microsoft.com/office/officeart/2018/2/layout/IconLabelList"/>
    <dgm:cxn modelId="{029A9DC2-7019-4B32-92CB-9824A5B80843}" type="presParOf" srcId="{21A5C8DD-1338-4EE0-97D8-0B7E51EC1CB3}" destId="{48FBCA34-5AFF-455F-9F4F-F312BF3D3F9E}" srcOrd="0" destOrd="0" presId="urn:microsoft.com/office/officeart/2018/2/layout/IconLabelList"/>
    <dgm:cxn modelId="{8F488384-D3B3-4F11-98E4-6F2AF9D97FDC}" type="presParOf" srcId="{21A5C8DD-1338-4EE0-97D8-0B7E51EC1CB3}" destId="{9052C5B1-4FF6-4BA6-9D44-F06C83DF1ECD}" srcOrd="1" destOrd="0" presId="urn:microsoft.com/office/officeart/2018/2/layout/IconLabelList"/>
    <dgm:cxn modelId="{FFAF13BE-C829-4273-ABCD-8CCC944E3241}" type="presParOf" srcId="{21A5C8DD-1338-4EE0-97D8-0B7E51EC1CB3}" destId="{55AECE97-27F1-40B2-848D-2D441564AEEA}" srcOrd="2" destOrd="0" presId="urn:microsoft.com/office/officeart/2018/2/layout/Icon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997CA52-8A49-4EB1-9E7F-5445A6D2B078}"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110871B5-D095-436B-BB7D-40EC895F859A}">
      <dgm:prSet/>
      <dgm:spPr/>
      <dgm:t>
        <a:bodyPr/>
        <a:lstStyle/>
        <a:p>
          <a:pPr rtl="0"/>
          <a:r>
            <a:rPr lang="en-US" dirty="0"/>
            <a:t>Learn</a:t>
          </a:r>
          <a:r>
            <a:rPr lang="en-US" dirty="0">
              <a:latin typeface="Gill Sans Nova"/>
            </a:rPr>
            <a:t> about National Day of Mourning.</a:t>
          </a:r>
          <a:endParaRPr lang="en-US" dirty="0"/>
        </a:p>
      </dgm:t>
    </dgm:pt>
    <dgm:pt modelId="{0293E09F-30CF-4038-B8A6-863065907D90}" type="parTrans" cxnId="{066C45BD-33AF-4C7D-970F-F176477ADD15}">
      <dgm:prSet/>
      <dgm:spPr/>
      <dgm:t>
        <a:bodyPr/>
        <a:lstStyle/>
        <a:p>
          <a:endParaRPr lang="en-US"/>
        </a:p>
      </dgm:t>
    </dgm:pt>
    <dgm:pt modelId="{D9E8E337-CF06-4C9D-8077-3C1488425719}" type="sibTrans" cxnId="{066C45BD-33AF-4C7D-970F-F176477ADD15}">
      <dgm:prSet/>
      <dgm:spPr/>
      <dgm:t>
        <a:bodyPr/>
        <a:lstStyle/>
        <a:p>
          <a:endParaRPr lang="en-US"/>
        </a:p>
      </dgm:t>
    </dgm:pt>
    <dgm:pt modelId="{6D6BC9D4-E42D-49E4-AF98-C3CFC53FB813}">
      <dgm:prSet/>
      <dgm:spPr/>
      <dgm:t>
        <a:bodyPr/>
        <a:lstStyle/>
        <a:p>
          <a:pPr rtl="0"/>
          <a:r>
            <a:rPr lang="en-US" dirty="0"/>
            <a:t>Review</a:t>
          </a:r>
          <a:r>
            <a:rPr lang="en-US" dirty="0">
              <a:latin typeface="Gill Sans Nova"/>
            </a:rPr>
            <a:t> the historical significance of this day.</a:t>
          </a:r>
          <a:endParaRPr lang="en-US" dirty="0"/>
        </a:p>
      </dgm:t>
    </dgm:pt>
    <dgm:pt modelId="{591AE498-6F8B-4A65-ADFC-222CDBE98B9B}" type="parTrans" cxnId="{4040FE4A-4ACB-43E0-B4A0-516809C19E52}">
      <dgm:prSet/>
      <dgm:spPr/>
      <dgm:t>
        <a:bodyPr/>
        <a:lstStyle/>
        <a:p>
          <a:endParaRPr lang="en-US"/>
        </a:p>
      </dgm:t>
    </dgm:pt>
    <dgm:pt modelId="{413E1EAD-B57F-4294-B120-303EFC7DAF8F}" type="sibTrans" cxnId="{4040FE4A-4ACB-43E0-B4A0-516809C19E52}">
      <dgm:prSet/>
      <dgm:spPr/>
      <dgm:t>
        <a:bodyPr/>
        <a:lstStyle/>
        <a:p>
          <a:endParaRPr lang="en-US"/>
        </a:p>
      </dgm:t>
    </dgm:pt>
    <dgm:pt modelId="{FEA75552-73BB-4E03-B362-6ACB98AE853F}">
      <dgm:prSet/>
      <dgm:spPr/>
      <dgm:t>
        <a:bodyPr/>
        <a:lstStyle/>
        <a:p>
          <a:pPr rtl="0"/>
          <a:r>
            <a:rPr lang="en-US" dirty="0">
              <a:latin typeface="Gill Sans Nova"/>
            </a:rPr>
            <a:t>Explore the narratives of what happened when the Pilgrims arrived in America.</a:t>
          </a:r>
          <a:endParaRPr lang="en-US" dirty="0"/>
        </a:p>
      </dgm:t>
    </dgm:pt>
    <dgm:pt modelId="{7DACFF28-CCAB-4D76-B3F6-99212BB46235}" type="parTrans" cxnId="{31CACBEC-0F30-44DD-989B-1A2F9E661F2F}">
      <dgm:prSet/>
      <dgm:spPr/>
      <dgm:t>
        <a:bodyPr/>
        <a:lstStyle/>
        <a:p>
          <a:endParaRPr lang="en-US"/>
        </a:p>
      </dgm:t>
    </dgm:pt>
    <dgm:pt modelId="{31038F71-F6E5-4B81-9E92-517774711B88}" type="sibTrans" cxnId="{31CACBEC-0F30-44DD-989B-1A2F9E661F2F}">
      <dgm:prSet/>
      <dgm:spPr/>
      <dgm:t>
        <a:bodyPr/>
        <a:lstStyle/>
        <a:p>
          <a:endParaRPr lang="en-US"/>
        </a:p>
      </dgm:t>
    </dgm:pt>
    <dgm:pt modelId="{67F99DAF-E330-4BC6-B47D-C393733677E3}" type="pres">
      <dgm:prSet presAssocID="{7997CA52-8A49-4EB1-9E7F-5445A6D2B078}" presName="root" presStyleCnt="0">
        <dgm:presLayoutVars>
          <dgm:dir/>
          <dgm:resizeHandles val="exact"/>
        </dgm:presLayoutVars>
      </dgm:prSet>
      <dgm:spPr/>
    </dgm:pt>
    <dgm:pt modelId="{6B38F3D5-2448-400F-B113-A6C849DB2515}" type="pres">
      <dgm:prSet presAssocID="{110871B5-D095-436B-BB7D-40EC895F859A}" presName="compNode" presStyleCnt="0"/>
      <dgm:spPr/>
    </dgm:pt>
    <dgm:pt modelId="{D4D46051-6D8E-45F5-974F-E075DC60D8C1}" type="pres">
      <dgm:prSet presAssocID="{110871B5-D095-436B-BB7D-40EC895F859A}" presName="bgRect" presStyleLbl="bgShp" presStyleIdx="0" presStyleCnt="3"/>
      <dgm:spPr/>
    </dgm:pt>
    <dgm:pt modelId="{4C3D74B6-8759-4866-8C95-5A1BA20EE41F}" type="pres">
      <dgm:prSet presAssocID="{110871B5-D095-436B-BB7D-40EC895F859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Open Book"/>
        </a:ext>
      </dgm:extLst>
    </dgm:pt>
    <dgm:pt modelId="{7B1B1080-36E6-484C-B122-9B64FD700936}" type="pres">
      <dgm:prSet presAssocID="{110871B5-D095-436B-BB7D-40EC895F859A}" presName="spaceRect" presStyleCnt="0"/>
      <dgm:spPr/>
    </dgm:pt>
    <dgm:pt modelId="{4FA42B39-635E-460D-99A7-9DE213B926DA}" type="pres">
      <dgm:prSet presAssocID="{110871B5-D095-436B-BB7D-40EC895F859A}" presName="parTx" presStyleLbl="revTx" presStyleIdx="0" presStyleCnt="3">
        <dgm:presLayoutVars>
          <dgm:chMax val="0"/>
          <dgm:chPref val="0"/>
        </dgm:presLayoutVars>
      </dgm:prSet>
      <dgm:spPr/>
    </dgm:pt>
    <dgm:pt modelId="{5479255D-E0AE-4CC6-9CFF-98D18E6A1820}" type="pres">
      <dgm:prSet presAssocID="{D9E8E337-CF06-4C9D-8077-3C1488425719}" presName="sibTrans" presStyleCnt="0"/>
      <dgm:spPr/>
    </dgm:pt>
    <dgm:pt modelId="{E09ECBB3-9634-48D3-8508-32DFA61985D4}" type="pres">
      <dgm:prSet presAssocID="{6D6BC9D4-E42D-49E4-AF98-C3CFC53FB813}" presName="compNode" presStyleCnt="0"/>
      <dgm:spPr/>
    </dgm:pt>
    <dgm:pt modelId="{9B290F18-7383-4743-950D-3CFAA9D02E11}" type="pres">
      <dgm:prSet presAssocID="{6D6BC9D4-E42D-49E4-AF98-C3CFC53FB813}" presName="bgRect" presStyleLbl="bgShp" presStyleIdx="1" presStyleCnt="3"/>
      <dgm:spPr/>
    </dgm:pt>
    <dgm:pt modelId="{4E6AAD80-89A3-4873-8597-545FB6744FC9}" type="pres">
      <dgm:prSet presAssocID="{6D6BC9D4-E42D-49E4-AF98-C3CFC53FB813}"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ustomer Review"/>
        </a:ext>
      </dgm:extLst>
    </dgm:pt>
    <dgm:pt modelId="{805BA1DE-382F-4F9A-9269-B2A6FDA20442}" type="pres">
      <dgm:prSet presAssocID="{6D6BC9D4-E42D-49E4-AF98-C3CFC53FB813}" presName="spaceRect" presStyleCnt="0"/>
      <dgm:spPr/>
    </dgm:pt>
    <dgm:pt modelId="{984FACF7-684A-4DA1-922E-3F0957AC0624}" type="pres">
      <dgm:prSet presAssocID="{6D6BC9D4-E42D-49E4-AF98-C3CFC53FB813}" presName="parTx" presStyleLbl="revTx" presStyleIdx="1" presStyleCnt="3">
        <dgm:presLayoutVars>
          <dgm:chMax val="0"/>
          <dgm:chPref val="0"/>
        </dgm:presLayoutVars>
      </dgm:prSet>
      <dgm:spPr/>
    </dgm:pt>
    <dgm:pt modelId="{DABF6E2F-134A-4E8E-8771-29E8A69C54A3}" type="pres">
      <dgm:prSet presAssocID="{413E1EAD-B57F-4294-B120-303EFC7DAF8F}" presName="sibTrans" presStyleCnt="0"/>
      <dgm:spPr/>
    </dgm:pt>
    <dgm:pt modelId="{BA5F48D1-D24C-40EF-ACA6-A7999BE7DCB8}" type="pres">
      <dgm:prSet presAssocID="{FEA75552-73BB-4E03-B362-6ACB98AE853F}" presName="compNode" presStyleCnt="0"/>
      <dgm:spPr/>
    </dgm:pt>
    <dgm:pt modelId="{EB20F20D-B3A1-46B3-8BB2-1136083A8C8E}" type="pres">
      <dgm:prSet presAssocID="{FEA75552-73BB-4E03-B362-6ACB98AE853F}" presName="bgRect" presStyleLbl="bgShp" presStyleIdx="2" presStyleCnt="3"/>
      <dgm:spPr/>
    </dgm:pt>
    <dgm:pt modelId="{C2D285E3-2D69-421D-93B4-52F9085A6F8C}" type="pres">
      <dgm:prSet presAssocID="{FEA75552-73BB-4E03-B362-6ACB98AE853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at"/>
        </a:ext>
      </dgm:extLst>
    </dgm:pt>
    <dgm:pt modelId="{005F5DDD-55A6-435D-AFE4-72705AFF426B}" type="pres">
      <dgm:prSet presAssocID="{FEA75552-73BB-4E03-B362-6ACB98AE853F}" presName="spaceRect" presStyleCnt="0"/>
      <dgm:spPr/>
    </dgm:pt>
    <dgm:pt modelId="{F103BC6D-CF42-4260-B6E1-FE4B71CBBEAA}" type="pres">
      <dgm:prSet presAssocID="{FEA75552-73BB-4E03-B362-6ACB98AE853F}" presName="parTx" presStyleLbl="revTx" presStyleIdx="2" presStyleCnt="3">
        <dgm:presLayoutVars>
          <dgm:chMax val="0"/>
          <dgm:chPref val="0"/>
        </dgm:presLayoutVars>
      </dgm:prSet>
      <dgm:spPr/>
    </dgm:pt>
  </dgm:ptLst>
  <dgm:cxnLst>
    <dgm:cxn modelId="{9E604C64-57AE-4182-A1AE-D5D582933EBA}" type="presOf" srcId="{6D6BC9D4-E42D-49E4-AF98-C3CFC53FB813}" destId="{984FACF7-684A-4DA1-922E-3F0957AC0624}" srcOrd="0" destOrd="0" presId="urn:microsoft.com/office/officeart/2018/2/layout/IconVerticalSolidList"/>
    <dgm:cxn modelId="{0D096469-6FB0-47DE-93A5-B1A49EC7C4B5}" type="presOf" srcId="{110871B5-D095-436B-BB7D-40EC895F859A}" destId="{4FA42B39-635E-460D-99A7-9DE213B926DA}" srcOrd="0" destOrd="0" presId="urn:microsoft.com/office/officeart/2018/2/layout/IconVerticalSolidList"/>
    <dgm:cxn modelId="{4040FE4A-4ACB-43E0-B4A0-516809C19E52}" srcId="{7997CA52-8A49-4EB1-9E7F-5445A6D2B078}" destId="{6D6BC9D4-E42D-49E4-AF98-C3CFC53FB813}" srcOrd="1" destOrd="0" parTransId="{591AE498-6F8B-4A65-ADFC-222CDBE98B9B}" sibTransId="{413E1EAD-B57F-4294-B120-303EFC7DAF8F}"/>
    <dgm:cxn modelId="{34B5C64B-597E-4837-9CFA-0D8ED01FE081}" type="presOf" srcId="{FEA75552-73BB-4E03-B362-6ACB98AE853F}" destId="{F103BC6D-CF42-4260-B6E1-FE4B71CBBEAA}" srcOrd="0" destOrd="0" presId="urn:microsoft.com/office/officeart/2018/2/layout/IconVerticalSolidList"/>
    <dgm:cxn modelId="{032CCC72-6157-4286-8D78-F2CAD6B1D9FE}" type="presOf" srcId="{7997CA52-8A49-4EB1-9E7F-5445A6D2B078}" destId="{67F99DAF-E330-4BC6-B47D-C393733677E3}" srcOrd="0" destOrd="0" presId="urn:microsoft.com/office/officeart/2018/2/layout/IconVerticalSolidList"/>
    <dgm:cxn modelId="{066C45BD-33AF-4C7D-970F-F176477ADD15}" srcId="{7997CA52-8A49-4EB1-9E7F-5445A6D2B078}" destId="{110871B5-D095-436B-BB7D-40EC895F859A}" srcOrd="0" destOrd="0" parTransId="{0293E09F-30CF-4038-B8A6-863065907D90}" sibTransId="{D9E8E337-CF06-4C9D-8077-3C1488425719}"/>
    <dgm:cxn modelId="{31CACBEC-0F30-44DD-989B-1A2F9E661F2F}" srcId="{7997CA52-8A49-4EB1-9E7F-5445A6D2B078}" destId="{FEA75552-73BB-4E03-B362-6ACB98AE853F}" srcOrd="2" destOrd="0" parTransId="{7DACFF28-CCAB-4D76-B3F6-99212BB46235}" sibTransId="{31038F71-F6E5-4B81-9E92-517774711B88}"/>
    <dgm:cxn modelId="{709740E4-EF83-457D-BB64-C0A9BCD8798A}" type="presParOf" srcId="{67F99DAF-E330-4BC6-B47D-C393733677E3}" destId="{6B38F3D5-2448-400F-B113-A6C849DB2515}" srcOrd="0" destOrd="0" presId="urn:microsoft.com/office/officeart/2018/2/layout/IconVerticalSolidList"/>
    <dgm:cxn modelId="{D1B6B4CA-F36C-40BE-9D2C-347D30D1F044}" type="presParOf" srcId="{6B38F3D5-2448-400F-B113-A6C849DB2515}" destId="{D4D46051-6D8E-45F5-974F-E075DC60D8C1}" srcOrd="0" destOrd="0" presId="urn:microsoft.com/office/officeart/2018/2/layout/IconVerticalSolidList"/>
    <dgm:cxn modelId="{1440C37A-2BB4-4116-8E62-00350C06A6D0}" type="presParOf" srcId="{6B38F3D5-2448-400F-B113-A6C849DB2515}" destId="{4C3D74B6-8759-4866-8C95-5A1BA20EE41F}" srcOrd="1" destOrd="0" presId="urn:microsoft.com/office/officeart/2018/2/layout/IconVerticalSolidList"/>
    <dgm:cxn modelId="{EDC09406-3849-4060-A512-09B8FBFDE7DE}" type="presParOf" srcId="{6B38F3D5-2448-400F-B113-A6C849DB2515}" destId="{7B1B1080-36E6-484C-B122-9B64FD700936}" srcOrd="2" destOrd="0" presId="urn:microsoft.com/office/officeart/2018/2/layout/IconVerticalSolidList"/>
    <dgm:cxn modelId="{5273EF0B-7E46-4392-B229-84444F859B7A}" type="presParOf" srcId="{6B38F3D5-2448-400F-B113-A6C849DB2515}" destId="{4FA42B39-635E-460D-99A7-9DE213B926DA}" srcOrd="3" destOrd="0" presId="urn:microsoft.com/office/officeart/2018/2/layout/IconVerticalSolidList"/>
    <dgm:cxn modelId="{642F822D-DE24-4F5E-ACAC-1B4AE5D16046}" type="presParOf" srcId="{67F99DAF-E330-4BC6-B47D-C393733677E3}" destId="{5479255D-E0AE-4CC6-9CFF-98D18E6A1820}" srcOrd="1" destOrd="0" presId="urn:microsoft.com/office/officeart/2018/2/layout/IconVerticalSolidList"/>
    <dgm:cxn modelId="{03946600-6E18-41CB-9964-003123CA2469}" type="presParOf" srcId="{67F99DAF-E330-4BC6-B47D-C393733677E3}" destId="{E09ECBB3-9634-48D3-8508-32DFA61985D4}" srcOrd="2" destOrd="0" presId="urn:microsoft.com/office/officeart/2018/2/layout/IconVerticalSolidList"/>
    <dgm:cxn modelId="{4A26368A-8DF5-40A2-86F8-E479AC83DEC1}" type="presParOf" srcId="{E09ECBB3-9634-48D3-8508-32DFA61985D4}" destId="{9B290F18-7383-4743-950D-3CFAA9D02E11}" srcOrd="0" destOrd="0" presId="urn:microsoft.com/office/officeart/2018/2/layout/IconVerticalSolidList"/>
    <dgm:cxn modelId="{08C76BA9-1B02-460D-9906-21D3A64EA9EB}" type="presParOf" srcId="{E09ECBB3-9634-48D3-8508-32DFA61985D4}" destId="{4E6AAD80-89A3-4873-8597-545FB6744FC9}" srcOrd="1" destOrd="0" presId="urn:microsoft.com/office/officeart/2018/2/layout/IconVerticalSolidList"/>
    <dgm:cxn modelId="{C39D1C5D-29DA-4ABC-8B98-473A6560BE10}" type="presParOf" srcId="{E09ECBB3-9634-48D3-8508-32DFA61985D4}" destId="{805BA1DE-382F-4F9A-9269-B2A6FDA20442}" srcOrd="2" destOrd="0" presId="urn:microsoft.com/office/officeart/2018/2/layout/IconVerticalSolidList"/>
    <dgm:cxn modelId="{34EF3C88-DE82-4944-9F25-72EFAADD45FE}" type="presParOf" srcId="{E09ECBB3-9634-48D3-8508-32DFA61985D4}" destId="{984FACF7-684A-4DA1-922E-3F0957AC0624}" srcOrd="3" destOrd="0" presId="urn:microsoft.com/office/officeart/2018/2/layout/IconVerticalSolidList"/>
    <dgm:cxn modelId="{42C99215-3C9B-49A8-9263-0EF768CE74F7}" type="presParOf" srcId="{67F99DAF-E330-4BC6-B47D-C393733677E3}" destId="{DABF6E2F-134A-4E8E-8771-29E8A69C54A3}" srcOrd="3" destOrd="0" presId="urn:microsoft.com/office/officeart/2018/2/layout/IconVerticalSolidList"/>
    <dgm:cxn modelId="{90970A82-5B23-477C-B43C-C971BAD8D536}" type="presParOf" srcId="{67F99DAF-E330-4BC6-B47D-C393733677E3}" destId="{BA5F48D1-D24C-40EF-ACA6-A7999BE7DCB8}" srcOrd="4" destOrd="0" presId="urn:microsoft.com/office/officeart/2018/2/layout/IconVerticalSolidList"/>
    <dgm:cxn modelId="{A0B3CDC5-B64F-444A-A1DA-7FB6866730E6}" type="presParOf" srcId="{BA5F48D1-D24C-40EF-ACA6-A7999BE7DCB8}" destId="{EB20F20D-B3A1-46B3-8BB2-1136083A8C8E}" srcOrd="0" destOrd="0" presId="urn:microsoft.com/office/officeart/2018/2/layout/IconVerticalSolidList"/>
    <dgm:cxn modelId="{0215CCAA-C3F1-4F94-9502-631E433834D0}" type="presParOf" srcId="{BA5F48D1-D24C-40EF-ACA6-A7999BE7DCB8}" destId="{C2D285E3-2D69-421D-93B4-52F9085A6F8C}" srcOrd="1" destOrd="0" presId="urn:microsoft.com/office/officeart/2018/2/layout/IconVerticalSolidList"/>
    <dgm:cxn modelId="{B5985E98-165C-4072-AB4F-DEB39CC4B85D}" type="presParOf" srcId="{BA5F48D1-D24C-40EF-ACA6-A7999BE7DCB8}" destId="{005F5DDD-55A6-435D-AFE4-72705AFF426B}" srcOrd="2" destOrd="0" presId="urn:microsoft.com/office/officeart/2018/2/layout/IconVerticalSolidList"/>
    <dgm:cxn modelId="{BD3F9C9B-E2B9-4A76-958A-851FC7729E19}" type="presParOf" srcId="{BA5F48D1-D24C-40EF-ACA6-A7999BE7DCB8}" destId="{F103BC6D-CF42-4260-B6E1-FE4B71CBBEAA}"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3CE3EF0-F39B-4684-B2D7-A7D6D2DB09B0}" type="doc">
      <dgm:prSet loTypeId="urn:microsoft.com/office/officeart/2016/7/layout/VerticalDownArrowProcess" loCatId="process" qsTypeId="urn:microsoft.com/office/officeart/2005/8/quickstyle/simple1" qsCatId="simple" csTypeId="urn:microsoft.com/office/officeart/2005/8/colors/colorful1" csCatId="colorful"/>
      <dgm:spPr/>
      <dgm:t>
        <a:bodyPr/>
        <a:lstStyle/>
        <a:p>
          <a:endParaRPr lang="en-US"/>
        </a:p>
      </dgm:t>
    </dgm:pt>
    <dgm:pt modelId="{2F4F6C36-16E6-4788-AEB3-0DF1FDCEBDB4}">
      <dgm:prSet/>
      <dgm:spPr/>
      <dgm:t>
        <a:bodyPr/>
        <a:lstStyle/>
        <a:p>
          <a:r>
            <a:rPr lang="en-US"/>
            <a:t>Check</a:t>
          </a:r>
        </a:p>
      </dgm:t>
    </dgm:pt>
    <dgm:pt modelId="{AFC0D7FE-FEEC-4D21-A4E0-BE7F6D087E3E}" type="parTrans" cxnId="{1C0E8934-5E0E-4A37-93D2-0AC976251D99}">
      <dgm:prSet/>
      <dgm:spPr/>
      <dgm:t>
        <a:bodyPr/>
        <a:lstStyle/>
        <a:p>
          <a:endParaRPr lang="en-US"/>
        </a:p>
      </dgm:t>
    </dgm:pt>
    <dgm:pt modelId="{D7B7052F-60C7-4E0B-9E04-64BC2444AAC7}" type="sibTrans" cxnId="{1C0E8934-5E0E-4A37-93D2-0AC976251D99}">
      <dgm:prSet/>
      <dgm:spPr/>
      <dgm:t>
        <a:bodyPr/>
        <a:lstStyle/>
        <a:p>
          <a:endParaRPr lang="en-US"/>
        </a:p>
      </dgm:t>
    </dgm:pt>
    <dgm:pt modelId="{4003911E-E915-492D-9C72-B80D3E77ABD8}">
      <dgm:prSet/>
      <dgm:spPr/>
      <dgm:t>
        <a:bodyPr/>
        <a:lstStyle/>
        <a:p>
          <a:r>
            <a:rPr lang="en-US" dirty="0"/>
            <a:t> out the official event website</a:t>
          </a:r>
        </a:p>
      </dgm:t>
    </dgm:pt>
    <dgm:pt modelId="{C0404398-8F63-4063-AF08-1A31E42F5710}" type="parTrans" cxnId="{2BF677A3-3623-476F-8F07-D10F18124A03}">
      <dgm:prSet/>
      <dgm:spPr/>
      <dgm:t>
        <a:bodyPr/>
        <a:lstStyle/>
        <a:p>
          <a:endParaRPr lang="en-US"/>
        </a:p>
      </dgm:t>
    </dgm:pt>
    <dgm:pt modelId="{4686E98D-1881-4C6A-9953-4898BD274A6D}" type="sibTrans" cxnId="{2BF677A3-3623-476F-8F07-D10F18124A03}">
      <dgm:prSet/>
      <dgm:spPr/>
      <dgm:t>
        <a:bodyPr/>
        <a:lstStyle/>
        <a:p>
          <a:endParaRPr lang="en-US"/>
        </a:p>
      </dgm:t>
    </dgm:pt>
    <dgm:pt modelId="{C9AA0DA2-572F-4E1D-85A9-941576FF430F}">
      <dgm:prSet/>
      <dgm:spPr/>
      <dgm:t>
        <a:bodyPr/>
        <a:lstStyle/>
        <a:p>
          <a:r>
            <a:rPr lang="en-US"/>
            <a:t>Read</a:t>
          </a:r>
        </a:p>
      </dgm:t>
    </dgm:pt>
    <dgm:pt modelId="{6882432C-71C7-477A-9EFD-82148AC10815}" type="parTrans" cxnId="{3FCF6704-7EE1-4F35-8A28-82B55B9A0E26}">
      <dgm:prSet/>
      <dgm:spPr/>
      <dgm:t>
        <a:bodyPr/>
        <a:lstStyle/>
        <a:p>
          <a:endParaRPr lang="en-US"/>
        </a:p>
      </dgm:t>
    </dgm:pt>
    <dgm:pt modelId="{9EF2C099-615F-435E-81D9-C7349F5D91EA}" type="sibTrans" cxnId="{3FCF6704-7EE1-4F35-8A28-82B55B9A0E26}">
      <dgm:prSet/>
      <dgm:spPr/>
      <dgm:t>
        <a:bodyPr/>
        <a:lstStyle/>
        <a:p>
          <a:endParaRPr lang="en-US"/>
        </a:p>
      </dgm:t>
    </dgm:pt>
    <dgm:pt modelId="{E48F05C6-F747-4E7C-B1E2-CEAD0E75E15D}">
      <dgm:prSet/>
      <dgm:spPr/>
      <dgm:t>
        <a:bodyPr/>
        <a:lstStyle/>
        <a:p>
          <a:r>
            <a:rPr lang="en-US"/>
            <a:t>Wamsutta's suppressed speech</a:t>
          </a:r>
        </a:p>
      </dgm:t>
    </dgm:pt>
    <dgm:pt modelId="{C1057E31-BE06-4635-80E9-A35FFA6B6B88}" type="parTrans" cxnId="{BBB5D812-0C1C-4B50-9D03-63A8367162F5}">
      <dgm:prSet/>
      <dgm:spPr/>
      <dgm:t>
        <a:bodyPr/>
        <a:lstStyle/>
        <a:p>
          <a:endParaRPr lang="en-US"/>
        </a:p>
      </dgm:t>
    </dgm:pt>
    <dgm:pt modelId="{BE1F7F74-C028-42E3-90A5-18BE71F1BEA9}" type="sibTrans" cxnId="{BBB5D812-0C1C-4B50-9D03-63A8367162F5}">
      <dgm:prSet/>
      <dgm:spPr/>
      <dgm:t>
        <a:bodyPr/>
        <a:lstStyle/>
        <a:p>
          <a:endParaRPr lang="en-US"/>
        </a:p>
      </dgm:t>
    </dgm:pt>
    <dgm:pt modelId="{C3AEB346-14AB-4FF0-B3A6-08C9BE9E23F0}">
      <dgm:prSet/>
      <dgm:spPr/>
      <dgm:t>
        <a:bodyPr/>
        <a:lstStyle/>
        <a:p>
          <a:r>
            <a:rPr lang="en-US">
              <a:latin typeface="Gill Sans Nova"/>
            </a:rPr>
            <a:t>Find</a:t>
          </a:r>
          <a:endParaRPr lang="en-US"/>
        </a:p>
      </dgm:t>
    </dgm:pt>
    <dgm:pt modelId="{7DA6B429-B42D-4D7F-BCAF-1A2A16BA5320}" type="parTrans" cxnId="{DC477EBE-6769-4E6D-8C8F-7000B38050DB}">
      <dgm:prSet/>
      <dgm:spPr/>
      <dgm:t>
        <a:bodyPr/>
        <a:lstStyle/>
        <a:p>
          <a:endParaRPr lang="en-US"/>
        </a:p>
      </dgm:t>
    </dgm:pt>
    <dgm:pt modelId="{E9751439-7150-473B-AAFF-2BADF9CA2C07}" type="sibTrans" cxnId="{DC477EBE-6769-4E6D-8C8F-7000B38050DB}">
      <dgm:prSet/>
      <dgm:spPr/>
      <dgm:t>
        <a:bodyPr/>
        <a:lstStyle/>
        <a:p>
          <a:endParaRPr lang="en-US"/>
        </a:p>
      </dgm:t>
    </dgm:pt>
    <dgm:pt modelId="{242295A1-9265-494E-966A-0688E1EB265E}">
      <dgm:prSet/>
      <dgm:spPr/>
      <dgm:t>
        <a:bodyPr/>
        <a:lstStyle/>
        <a:p>
          <a:r>
            <a:rPr lang="en-US"/>
            <a:t>out whose land you are on</a:t>
          </a:r>
        </a:p>
      </dgm:t>
    </dgm:pt>
    <dgm:pt modelId="{3482C4AA-4186-4526-9966-AEA197DFFFBA}" type="parTrans" cxnId="{148BCA3B-7DDA-47B9-BE71-65A12D35DDE7}">
      <dgm:prSet/>
      <dgm:spPr/>
      <dgm:t>
        <a:bodyPr/>
        <a:lstStyle/>
        <a:p>
          <a:endParaRPr lang="en-US"/>
        </a:p>
      </dgm:t>
    </dgm:pt>
    <dgm:pt modelId="{5ED8D580-69FC-487B-B63E-2208FF25D63B}" type="sibTrans" cxnId="{148BCA3B-7DDA-47B9-BE71-65A12D35DDE7}">
      <dgm:prSet/>
      <dgm:spPr/>
      <dgm:t>
        <a:bodyPr/>
        <a:lstStyle/>
        <a:p>
          <a:endParaRPr lang="en-US"/>
        </a:p>
      </dgm:t>
    </dgm:pt>
    <dgm:pt modelId="{75BAF09C-1140-4CDB-B8C0-DBBA2EC7C0F1}" type="pres">
      <dgm:prSet presAssocID="{93CE3EF0-F39B-4684-B2D7-A7D6D2DB09B0}" presName="Name0" presStyleCnt="0">
        <dgm:presLayoutVars>
          <dgm:dir/>
          <dgm:animLvl val="lvl"/>
          <dgm:resizeHandles val="exact"/>
        </dgm:presLayoutVars>
      </dgm:prSet>
      <dgm:spPr/>
    </dgm:pt>
    <dgm:pt modelId="{8F2A03CF-2B09-4E93-BD4A-9FB49B4AB75A}" type="pres">
      <dgm:prSet presAssocID="{C3AEB346-14AB-4FF0-B3A6-08C9BE9E23F0}" presName="boxAndChildren" presStyleCnt="0"/>
      <dgm:spPr/>
    </dgm:pt>
    <dgm:pt modelId="{33B298D4-6BF7-4B59-9B39-5E742353C998}" type="pres">
      <dgm:prSet presAssocID="{C3AEB346-14AB-4FF0-B3A6-08C9BE9E23F0}" presName="parentTextBox" presStyleLbl="alignNode1" presStyleIdx="0" presStyleCnt="3"/>
      <dgm:spPr/>
    </dgm:pt>
    <dgm:pt modelId="{766ED597-CB96-4172-A63D-95A2E66D5997}" type="pres">
      <dgm:prSet presAssocID="{C3AEB346-14AB-4FF0-B3A6-08C9BE9E23F0}" presName="descendantBox" presStyleLbl="bgAccFollowNode1" presStyleIdx="0" presStyleCnt="3"/>
      <dgm:spPr/>
    </dgm:pt>
    <dgm:pt modelId="{A789B497-9D64-48D1-8C74-B91899CDE792}" type="pres">
      <dgm:prSet presAssocID="{9EF2C099-615F-435E-81D9-C7349F5D91EA}" presName="sp" presStyleCnt="0"/>
      <dgm:spPr/>
    </dgm:pt>
    <dgm:pt modelId="{F5387395-7979-426B-AD13-B94E5E4F1160}" type="pres">
      <dgm:prSet presAssocID="{C9AA0DA2-572F-4E1D-85A9-941576FF430F}" presName="arrowAndChildren" presStyleCnt="0"/>
      <dgm:spPr/>
    </dgm:pt>
    <dgm:pt modelId="{2FAED195-D284-4251-A506-107C12735856}" type="pres">
      <dgm:prSet presAssocID="{C9AA0DA2-572F-4E1D-85A9-941576FF430F}" presName="parentTextArrow" presStyleLbl="node1" presStyleIdx="0" presStyleCnt="0"/>
      <dgm:spPr/>
    </dgm:pt>
    <dgm:pt modelId="{484C8FE8-E150-4DFA-A574-E7397AC0BE2D}" type="pres">
      <dgm:prSet presAssocID="{C9AA0DA2-572F-4E1D-85A9-941576FF430F}" presName="arrow" presStyleLbl="alignNode1" presStyleIdx="1" presStyleCnt="3"/>
      <dgm:spPr/>
    </dgm:pt>
    <dgm:pt modelId="{658444E4-26BF-483A-8EA9-646689280B34}" type="pres">
      <dgm:prSet presAssocID="{C9AA0DA2-572F-4E1D-85A9-941576FF430F}" presName="descendantArrow" presStyleLbl="bgAccFollowNode1" presStyleIdx="1" presStyleCnt="3"/>
      <dgm:spPr/>
    </dgm:pt>
    <dgm:pt modelId="{016AFAB5-CE5B-479D-8F93-7BA9D992A37C}" type="pres">
      <dgm:prSet presAssocID="{D7B7052F-60C7-4E0B-9E04-64BC2444AAC7}" presName="sp" presStyleCnt="0"/>
      <dgm:spPr/>
    </dgm:pt>
    <dgm:pt modelId="{8BE7A220-C22E-4A42-BD07-A2798FE9D667}" type="pres">
      <dgm:prSet presAssocID="{2F4F6C36-16E6-4788-AEB3-0DF1FDCEBDB4}" presName="arrowAndChildren" presStyleCnt="0"/>
      <dgm:spPr/>
    </dgm:pt>
    <dgm:pt modelId="{88DFDA07-4934-43C6-9209-A0247586167A}" type="pres">
      <dgm:prSet presAssocID="{2F4F6C36-16E6-4788-AEB3-0DF1FDCEBDB4}" presName="parentTextArrow" presStyleLbl="node1" presStyleIdx="0" presStyleCnt="0"/>
      <dgm:spPr/>
    </dgm:pt>
    <dgm:pt modelId="{2E01F45A-BBC0-4070-A201-57E45C625576}" type="pres">
      <dgm:prSet presAssocID="{2F4F6C36-16E6-4788-AEB3-0DF1FDCEBDB4}" presName="arrow" presStyleLbl="alignNode1" presStyleIdx="2" presStyleCnt="3"/>
      <dgm:spPr/>
    </dgm:pt>
    <dgm:pt modelId="{C4221260-19DE-4CB8-82A4-72655BFA4032}" type="pres">
      <dgm:prSet presAssocID="{2F4F6C36-16E6-4788-AEB3-0DF1FDCEBDB4}" presName="descendantArrow" presStyleLbl="bgAccFollowNode1" presStyleIdx="2" presStyleCnt="3"/>
      <dgm:spPr/>
    </dgm:pt>
  </dgm:ptLst>
  <dgm:cxnLst>
    <dgm:cxn modelId="{3FCF6704-7EE1-4F35-8A28-82B55B9A0E26}" srcId="{93CE3EF0-F39B-4684-B2D7-A7D6D2DB09B0}" destId="{C9AA0DA2-572F-4E1D-85A9-941576FF430F}" srcOrd="1" destOrd="0" parTransId="{6882432C-71C7-477A-9EFD-82148AC10815}" sibTransId="{9EF2C099-615F-435E-81D9-C7349F5D91EA}"/>
    <dgm:cxn modelId="{BBB5D812-0C1C-4B50-9D03-63A8367162F5}" srcId="{C9AA0DA2-572F-4E1D-85A9-941576FF430F}" destId="{E48F05C6-F747-4E7C-B1E2-CEAD0E75E15D}" srcOrd="0" destOrd="0" parTransId="{C1057E31-BE06-4635-80E9-A35FFA6B6B88}" sibTransId="{BE1F7F74-C028-42E3-90A5-18BE71F1BEA9}"/>
    <dgm:cxn modelId="{1C0E8934-5E0E-4A37-93D2-0AC976251D99}" srcId="{93CE3EF0-F39B-4684-B2D7-A7D6D2DB09B0}" destId="{2F4F6C36-16E6-4788-AEB3-0DF1FDCEBDB4}" srcOrd="0" destOrd="0" parTransId="{AFC0D7FE-FEEC-4D21-A4E0-BE7F6D087E3E}" sibTransId="{D7B7052F-60C7-4E0B-9E04-64BC2444AAC7}"/>
    <dgm:cxn modelId="{148BCA3B-7DDA-47B9-BE71-65A12D35DDE7}" srcId="{C3AEB346-14AB-4FF0-B3A6-08C9BE9E23F0}" destId="{242295A1-9265-494E-966A-0688E1EB265E}" srcOrd="0" destOrd="0" parTransId="{3482C4AA-4186-4526-9966-AEA197DFFFBA}" sibTransId="{5ED8D580-69FC-487B-B63E-2208FF25D63B}"/>
    <dgm:cxn modelId="{BC97383F-BB52-4E6B-B2EF-33CA45896F8E}" type="presOf" srcId="{C9AA0DA2-572F-4E1D-85A9-941576FF430F}" destId="{484C8FE8-E150-4DFA-A574-E7397AC0BE2D}" srcOrd="1" destOrd="0" presId="urn:microsoft.com/office/officeart/2016/7/layout/VerticalDownArrowProcess"/>
    <dgm:cxn modelId="{F178544F-A75E-4021-A92C-8E93DE396AA2}" type="presOf" srcId="{E48F05C6-F747-4E7C-B1E2-CEAD0E75E15D}" destId="{658444E4-26BF-483A-8EA9-646689280B34}" srcOrd="0" destOrd="0" presId="urn:microsoft.com/office/officeart/2016/7/layout/VerticalDownArrowProcess"/>
    <dgm:cxn modelId="{673E8183-6423-4896-A8D1-45A83DA9A48F}" type="presOf" srcId="{4003911E-E915-492D-9C72-B80D3E77ABD8}" destId="{C4221260-19DE-4CB8-82A4-72655BFA4032}" srcOrd="0" destOrd="0" presId="urn:microsoft.com/office/officeart/2016/7/layout/VerticalDownArrowProcess"/>
    <dgm:cxn modelId="{0C68E583-18C4-4222-AC87-035712D3F7E0}" type="presOf" srcId="{93CE3EF0-F39B-4684-B2D7-A7D6D2DB09B0}" destId="{75BAF09C-1140-4CDB-B8C0-DBBA2EC7C0F1}" srcOrd="0" destOrd="0" presId="urn:microsoft.com/office/officeart/2016/7/layout/VerticalDownArrowProcess"/>
    <dgm:cxn modelId="{DDFEED88-B49E-45B8-99C0-536F68431C8B}" type="presOf" srcId="{C3AEB346-14AB-4FF0-B3A6-08C9BE9E23F0}" destId="{33B298D4-6BF7-4B59-9B39-5E742353C998}" srcOrd="0" destOrd="0" presId="urn:microsoft.com/office/officeart/2016/7/layout/VerticalDownArrowProcess"/>
    <dgm:cxn modelId="{B1C987A0-B101-4830-9348-1A222864C6E3}" type="presOf" srcId="{242295A1-9265-494E-966A-0688E1EB265E}" destId="{766ED597-CB96-4172-A63D-95A2E66D5997}" srcOrd="0" destOrd="0" presId="urn:microsoft.com/office/officeart/2016/7/layout/VerticalDownArrowProcess"/>
    <dgm:cxn modelId="{2BF677A3-3623-476F-8F07-D10F18124A03}" srcId="{2F4F6C36-16E6-4788-AEB3-0DF1FDCEBDB4}" destId="{4003911E-E915-492D-9C72-B80D3E77ABD8}" srcOrd="0" destOrd="0" parTransId="{C0404398-8F63-4063-AF08-1A31E42F5710}" sibTransId="{4686E98D-1881-4C6A-9953-4898BD274A6D}"/>
    <dgm:cxn modelId="{DC477EBE-6769-4E6D-8C8F-7000B38050DB}" srcId="{93CE3EF0-F39B-4684-B2D7-A7D6D2DB09B0}" destId="{C3AEB346-14AB-4FF0-B3A6-08C9BE9E23F0}" srcOrd="2" destOrd="0" parTransId="{7DA6B429-B42D-4D7F-BCAF-1A2A16BA5320}" sibTransId="{E9751439-7150-473B-AAFF-2BADF9CA2C07}"/>
    <dgm:cxn modelId="{52BDCFCB-28D9-47C7-8498-10BF885D01E2}" type="presOf" srcId="{C9AA0DA2-572F-4E1D-85A9-941576FF430F}" destId="{2FAED195-D284-4251-A506-107C12735856}" srcOrd="0" destOrd="0" presId="urn:microsoft.com/office/officeart/2016/7/layout/VerticalDownArrowProcess"/>
    <dgm:cxn modelId="{467AAAEB-8276-449F-8B8B-46A20C8C36F7}" type="presOf" srcId="{2F4F6C36-16E6-4788-AEB3-0DF1FDCEBDB4}" destId="{88DFDA07-4934-43C6-9209-A0247586167A}" srcOrd="0" destOrd="0" presId="urn:microsoft.com/office/officeart/2016/7/layout/VerticalDownArrowProcess"/>
    <dgm:cxn modelId="{EB10FEF6-1CA0-48C4-8671-CB6F7F7AB299}" type="presOf" srcId="{2F4F6C36-16E6-4788-AEB3-0DF1FDCEBDB4}" destId="{2E01F45A-BBC0-4070-A201-57E45C625576}" srcOrd="1" destOrd="0" presId="urn:microsoft.com/office/officeart/2016/7/layout/VerticalDownArrowProcess"/>
    <dgm:cxn modelId="{0600EB00-88B6-4A2C-8247-D390887FCF2B}" type="presParOf" srcId="{75BAF09C-1140-4CDB-B8C0-DBBA2EC7C0F1}" destId="{8F2A03CF-2B09-4E93-BD4A-9FB49B4AB75A}" srcOrd="0" destOrd="0" presId="urn:microsoft.com/office/officeart/2016/7/layout/VerticalDownArrowProcess"/>
    <dgm:cxn modelId="{EDDAB113-EF4C-43BD-8605-BE038E8E52A3}" type="presParOf" srcId="{8F2A03CF-2B09-4E93-BD4A-9FB49B4AB75A}" destId="{33B298D4-6BF7-4B59-9B39-5E742353C998}" srcOrd="0" destOrd="0" presId="urn:microsoft.com/office/officeart/2016/7/layout/VerticalDownArrowProcess"/>
    <dgm:cxn modelId="{9FDF6616-8D26-44D5-8EEC-A3A54EF22D97}" type="presParOf" srcId="{8F2A03CF-2B09-4E93-BD4A-9FB49B4AB75A}" destId="{766ED597-CB96-4172-A63D-95A2E66D5997}" srcOrd="1" destOrd="0" presId="urn:microsoft.com/office/officeart/2016/7/layout/VerticalDownArrowProcess"/>
    <dgm:cxn modelId="{06BB3DA5-E204-44F3-B14B-5921EB242AF1}" type="presParOf" srcId="{75BAF09C-1140-4CDB-B8C0-DBBA2EC7C0F1}" destId="{A789B497-9D64-48D1-8C74-B91899CDE792}" srcOrd="1" destOrd="0" presId="urn:microsoft.com/office/officeart/2016/7/layout/VerticalDownArrowProcess"/>
    <dgm:cxn modelId="{C563CA90-4125-4F26-9834-052ED8C5A841}" type="presParOf" srcId="{75BAF09C-1140-4CDB-B8C0-DBBA2EC7C0F1}" destId="{F5387395-7979-426B-AD13-B94E5E4F1160}" srcOrd="2" destOrd="0" presId="urn:microsoft.com/office/officeart/2016/7/layout/VerticalDownArrowProcess"/>
    <dgm:cxn modelId="{AF895441-E270-4C73-9B94-C7B4D7A4476F}" type="presParOf" srcId="{F5387395-7979-426B-AD13-B94E5E4F1160}" destId="{2FAED195-D284-4251-A506-107C12735856}" srcOrd="0" destOrd="0" presId="urn:microsoft.com/office/officeart/2016/7/layout/VerticalDownArrowProcess"/>
    <dgm:cxn modelId="{9E297E98-EDE6-4F88-887C-CA69B2DDDB71}" type="presParOf" srcId="{F5387395-7979-426B-AD13-B94E5E4F1160}" destId="{484C8FE8-E150-4DFA-A574-E7397AC0BE2D}" srcOrd="1" destOrd="0" presId="urn:microsoft.com/office/officeart/2016/7/layout/VerticalDownArrowProcess"/>
    <dgm:cxn modelId="{87AA5083-3DEC-463C-8D66-509A5FC834BA}" type="presParOf" srcId="{F5387395-7979-426B-AD13-B94E5E4F1160}" destId="{658444E4-26BF-483A-8EA9-646689280B34}" srcOrd="2" destOrd="0" presId="urn:microsoft.com/office/officeart/2016/7/layout/VerticalDownArrowProcess"/>
    <dgm:cxn modelId="{121AEBB2-7F1E-40A6-B753-65E5D5EE9247}" type="presParOf" srcId="{75BAF09C-1140-4CDB-B8C0-DBBA2EC7C0F1}" destId="{016AFAB5-CE5B-479D-8F93-7BA9D992A37C}" srcOrd="3" destOrd="0" presId="urn:microsoft.com/office/officeart/2016/7/layout/VerticalDownArrowProcess"/>
    <dgm:cxn modelId="{7DB52DE7-58C2-4DA3-9A10-A94ED423CB4D}" type="presParOf" srcId="{75BAF09C-1140-4CDB-B8C0-DBBA2EC7C0F1}" destId="{8BE7A220-C22E-4A42-BD07-A2798FE9D667}" srcOrd="4" destOrd="0" presId="urn:microsoft.com/office/officeart/2016/7/layout/VerticalDownArrowProcess"/>
    <dgm:cxn modelId="{237224E7-C206-4E3E-9015-245B951ED795}" type="presParOf" srcId="{8BE7A220-C22E-4A42-BD07-A2798FE9D667}" destId="{88DFDA07-4934-43C6-9209-A0247586167A}" srcOrd="0" destOrd="0" presId="urn:microsoft.com/office/officeart/2016/7/layout/VerticalDownArrowProcess"/>
    <dgm:cxn modelId="{3745D70E-EE8F-476B-895D-B3262C13568E}" type="presParOf" srcId="{8BE7A220-C22E-4A42-BD07-A2798FE9D667}" destId="{2E01F45A-BBC0-4070-A201-57E45C625576}" srcOrd="1" destOrd="0" presId="urn:microsoft.com/office/officeart/2016/7/layout/VerticalDownArrowProcess"/>
    <dgm:cxn modelId="{12155C39-3062-4F49-8F61-3A57419E090C}" type="presParOf" srcId="{8BE7A220-C22E-4A42-BD07-A2798FE9D667}" destId="{C4221260-19DE-4CB8-82A4-72655BFA4032}" srcOrd="2" destOrd="0" presId="urn:microsoft.com/office/officeart/2016/7/layout/VerticalDownArrow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A489D27-3975-4EEC-9DAE-CDA3030351D4}"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7F1372D4-C125-4BA5-932A-301AA04818C4}">
      <dgm:prSet/>
      <dgm:spPr/>
      <dgm:t>
        <a:bodyPr/>
        <a:lstStyle/>
        <a:p>
          <a:pPr>
            <a:defRPr cap="all"/>
          </a:pPr>
          <a:r>
            <a:rPr lang="en-US"/>
            <a:t>Art</a:t>
          </a:r>
        </a:p>
      </dgm:t>
    </dgm:pt>
    <dgm:pt modelId="{99581DB5-C201-44CE-853A-EB85872E6221}" type="parTrans" cxnId="{84C9D9A1-FBBB-4090-8399-67EE2D50F9C2}">
      <dgm:prSet/>
      <dgm:spPr/>
      <dgm:t>
        <a:bodyPr/>
        <a:lstStyle/>
        <a:p>
          <a:endParaRPr lang="en-US"/>
        </a:p>
      </dgm:t>
    </dgm:pt>
    <dgm:pt modelId="{BEFE2CB8-F732-4428-981D-7B9544CDB570}" type="sibTrans" cxnId="{84C9D9A1-FBBB-4090-8399-67EE2D50F9C2}">
      <dgm:prSet/>
      <dgm:spPr/>
      <dgm:t>
        <a:bodyPr/>
        <a:lstStyle/>
        <a:p>
          <a:endParaRPr lang="en-US"/>
        </a:p>
      </dgm:t>
    </dgm:pt>
    <dgm:pt modelId="{9872810A-1170-4BDB-B7FE-7D0734CA5DDA}">
      <dgm:prSet/>
      <dgm:spPr/>
      <dgm:t>
        <a:bodyPr/>
        <a:lstStyle/>
        <a:p>
          <a:pPr rtl="0">
            <a:defRPr cap="all"/>
          </a:pPr>
          <a:r>
            <a:rPr lang="en-US">
              <a:latin typeface="Gill Sans Nova"/>
            </a:rPr>
            <a:t>Listening to Music</a:t>
          </a:r>
          <a:endParaRPr lang="en-US"/>
        </a:p>
      </dgm:t>
    </dgm:pt>
    <dgm:pt modelId="{40F7D194-CA7D-4790-9853-A4A18FA7CD86}" type="parTrans" cxnId="{638E1259-DBB5-4DEE-A99A-6D076B357D65}">
      <dgm:prSet/>
      <dgm:spPr/>
      <dgm:t>
        <a:bodyPr/>
        <a:lstStyle/>
        <a:p>
          <a:endParaRPr lang="en-US"/>
        </a:p>
      </dgm:t>
    </dgm:pt>
    <dgm:pt modelId="{E6FF541F-3B0C-406C-B266-ADBD37D809D7}" type="sibTrans" cxnId="{638E1259-DBB5-4DEE-A99A-6D076B357D65}">
      <dgm:prSet/>
      <dgm:spPr/>
      <dgm:t>
        <a:bodyPr/>
        <a:lstStyle/>
        <a:p>
          <a:endParaRPr lang="en-US"/>
        </a:p>
      </dgm:t>
    </dgm:pt>
    <dgm:pt modelId="{53200A03-DC9F-4732-B67B-9C32EC000A7F}">
      <dgm:prSet/>
      <dgm:spPr/>
      <dgm:t>
        <a:bodyPr/>
        <a:lstStyle/>
        <a:p>
          <a:pPr rtl="0">
            <a:defRPr cap="all"/>
          </a:pPr>
          <a:r>
            <a:rPr lang="en-US">
              <a:latin typeface="Gill Sans Nova"/>
            </a:rPr>
            <a:t>Exercising</a:t>
          </a:r>
          <a:endParaRPr lang="en-US"/>
        </a:p>
      </dgm:t>
    </dgm:pt>
    <dgm:pt modelId="{508C1C43-9287-4A22-A23F-D69D17A579C3}" type="parTrans" cxnId="{36F2B0FC-5B10-4D29-8804-50142C07B95C}">
      <dgm:prSet/>
      <dgm:spPr/>
      <dgm:t>
        <a:bodyPr/>
        <a:lstStyle/>
        <a:p>
          <a:endParaRPr lang="en-US"/>
        </a:p>
      </dgm:t>
    </dgm:pt>
    <dgm:pt modelId="{21F6239F-0D9A-4D4B-A250-B027100F0C5A}" type="sibTrans" cxnId="{36F2B0FC-5B10-4D29-8804-50142C07B95C}">
      <dgm:prSet/>
      <dgm:spPr/>
      <dgm:t>
        <a:bodyPr/>
        <a:lstStyle/>
        <a:p>
          <a:endParaRPr lang="en-US"/>
        </a:p>
      </dgm:t>
    </dgm:pt>
    <dgm:pt modelId="{194B6608-43B3-4380-8E16-059EED4027CF}">
      <dgm:prSet/>
      <dgm:spPr/>
      <dgm:t>
        <a:bodyPr/>
        <a:lstStyle/>
        <a:p>
          <a:pPr>
            <a:defRPr cap="all"/>
          </a:pPr>
          <a:r>
            <a:rPr lang="en-US">
              <a:latin typeface="Gill Sans Nova"/>
            </a:rPr>
            <a:t>Reading</a:t>
          </a:r>
          <a:endParaRPr lang="en-US"/>
        </a:p>
      </dgm:t>
    </dgm:pt>
    <dgm:pt modelId="{76A2B95B-D005-47EE-BAD5-C84881533258}" type="parTrans" cxnId="{1879E9BF-BF7A-4077-8FE2-3E0D22670C22}">
      <dgm:prSet/>
      <dgm:spPr/>
      <dgm:t>
        <a:bodyPr/>
        <a:lstStyle/>
        <a:p>
          <a:endParaRPr lang="en-US"/>
        </a:p>
      </dgm:t>
    </dgm:pt>
    <dgm:pt modelId="{1EA21EE2-5E3C-4884-990C-B7EE3E5F4011}" type="sibTrans" cxnId="{1879E9BF-BF7A-4077-8FE2-3E0D22670C22}">
      <dgm:prSet/>
      <dgm:spPr/>
      <dgm:t>
        <a:bodyPr/>
        <a:lstStyle/>
        <a:p>
          <a:endParaRPr lang="en-US"/>
        </a:p>
      </dgm:t>
    </dgm:pt>
    <dgm:pt modelId="{51DCDC20-C315-4B5C-883D-355FCF19A589}">
      <dgm:prSet/>
      <dgm:spPr/>
      <dgm:t>
        <a:bodyPr/>
        <a:lstStyle/>
        <a:p>
          <a:pPr rtl="0">
            <a:defRPr cap="all"/>
          </a:pPr>
          <a:r>
            <a:rPr lang="en-US">
              <a:latin typeface="Gill Sans Nova"/>
            </a:rPr>
            <a:t>Something else</a:t>
          </a:r>
          <a:endParaRPr lang="en-US"/>
        </a:p>
      </dgm:t>
    </dgm:pt>
    <dgm:pt modelId="{12A6D304-C0C6-425A-AF14-DDE384F512DD}" type="parTrans" cxnId="{5F51308D-918F-42BD-A2E7-ABA7F477BE3F}">
      <dgm:prSet/>
      <dgm:spPr/>
      <dgm:t>
        <a:bodyPr/>
        <a:lstStyle/>
        <a:p>
          <a:endParaRPr lang="en-US"/>
        </a:p>
      </dgm:t>
    </dgm:pt>
    <dgm:pt modelId="{13619986-7244-41A0-A4A0-4B1B115EA196}" type="sibTrans" cxnId="{5F51308D-918F-42BD-A2E7-ABA7F477BE3F}">
      <dgm:prSet/>
      <dgm:spPr/>
      <dgm:t>
        <a:bodyPr/>
        <a:lstStyle/>
        <a:p>
          <a:endParaRPr lang="en-US"/>
        </a:p>
      </dgm:t>
    </dgm:pt>
    <dgm:pt modelId="{32DBED48-6D85-4524-B0C7-A3249D63B6D0}" type="pres">
      <dgm:prSet presAssocID="{1A489D27-3975-4EEC-9DAE-CDA3030351D4}" presName="root" presStyleCnt="0">
        <dgm:presLayoutVars>
          <dgm:dir/>
          <dgm:resizeHandles val="exact"/>
        </dgm:presLayoutVars>
      </dgm:prSet>
      <dgm:spPr/>
    </dgm:pt>
    <dgm:pt modelId="{47EA2F50-6AB6-4AAB-8F2C-CAD307B461A7}" type="pres">
      <dgm:prSet presAssocID="{7F1372D4-C125-4BA5-932A-301AA04818C4}" presName="compNode" presStyleCnt="0"/>
      <dgm:spPr/>
    </dgm:pt>
    <dgm:pt modelId="{BA0388A4-1E10-43C4-91AB-8593C93338A8}" type="pres">
      <dgm:prSet presAssocID="{7F1372D4-C125-4BA5-932A-301AA04818C4}" presName="iconBgRect" presStyleLbl="bgShp" presStyleIdx="0" presStyleCnt="5"/>
      <dgm:spPr/>
    </dgm:pt>
    <dgm:pt modelId="{281B1560-E839-41D0-8C7A-FC9FFD36F4C8}" type="pres">
      <dgm:prSet presAssocID="{7F1372D4-C125-4BA5-932A-301AA04818C4}"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Easel"/>
        </a:ext>
      </dgm:extLst>
    </dgm:pt>
    <dgm:pt modelId="{05ACFADB-BB32-4E32-838E-5008FEEC43C3}" type="pres">
      <dgm:prSet presAssocID="{7F1372D4-C125-4BA5-932A-301AA04818C4}" presName="spaceRect" presStyleCnt="0"/>
      <dgm:spPr/>
    </dgm:pt>
    <dgm:pt modelId="{0D05D594-6881-41D6-A8DC-6E4AA01233D4}" type="pres">
      <dgm:prSet presAssocID="{7F1372D4-C125-4BA5-932A-301AA04818C4}" presName="textRect" presStyleLbl="revTx" presStyleIdx="0" presStyleCnt="5">
        <dgm:presLayoutVars>
          <dgm:chMax val="1"/>
          <dgm:chPref val="1"/>
        </dgm:presLayoutVars>
      </dgm:prSet>
      <dgm:spPr/>
    </dgm:pt>
    <dgm:pt modelId="{D76DFF10-0DEF-481A-97A8-E003AF525C92}" type="pres">
      <dgm:prSet presAssocID="{BEFE2CB8-F732-4428-981D-7B9544CDB570}" presName="sibTrans" presStyleCnt="0"/>
      <dgm:spPr/>
    </dgm:pt>
    <dgm:pt modelId="{F7D8F541-5F6D-47E8-B23C-C88674BB5AA4}" type="pres">
      <dgm:prSet presAssocID="{9872810A-1170-4BDB-B7FE-7D0734CA5DDA}" presName="compNode" presStyleCnt="0"/>
      <dgm:spPr/>
    </dgm:pt>
    <dgm:pt modelId="{A2EDBB39-C231-4FFD-9099-250C3E554831}" type="pres">
      <dgm:prSet presAssocID="{9872810A-1170-4BDB-B7FE-7D0734CA5DDA}" presName="iconBgRect" presStyleLbl="bgShp" presStyleIdx="1" presStyleCnt="5"/>
      <dgm:spPr/>
    </dgm:pt>
    <dgm:pt modelId="{91DBCBBC-2D5E-416B-997B-C9859B50797F}" type="pres">
      <dgm:prSet presAssocID="{9872810A-1170-4BDB-B7FE-7D0734CA5DDA}"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reble clef"/>
        </a:ext>
      </dgm:extLst>
    </dgm:pt>
    <dgm:pt modelId="{098C3F4D-EC40-4ACA-A268-7A6D4A4ED8EB}" type="pres">
      <dgm:prSet presAssocID="{9872810A-1170-4BDB-B7FE-7D0734CA5DDA}" presName="spaceRect" presStyleCnt="0"/>
      <dgm:spPr/>
    </dgm:pt>
    <dgm:pt modelId="{32ED1421-DC4E-4581-896B-DA3087D54A58}" type="pres">
      <dgm:prSet presAssocID="{9872810A-1170-4BDB-B7FE-7D0734CA5DDA}" presName="textRect" presStyleLbl="revTx" presStyleIdx="1" presStyleCnt="5">
        <dgm:presLayoutVars>
          <dgm:chMax val="1"/>
          <dgm:chPref val="1"/>
        </dgm:presLayoutVars>
      </dgm:prSet>
      <dgm:spPr/>
    </dgm:pt>
    <dgm:pt modelId="{E3C899E6-5DC8-4014-ACA4-7C75AB2F817D}" type="pres">
      <dgm:prSet presAssocID="{E6FF541F-3B0C-406C-B266-ADBD37D809D7}" presName="sibTrans" presStyleCnt="0"/>
      <dgm:spPr/>
    </dgm:pt>
    <dgm:pt modelId="{423B3F54-82D8-48FC-9DFA-06EDD1E58E23}" type="pres">
      <dgm:prSet presAssocID="{53200A03-DC9F-4732-B67B-9C32EC000A7F}" presName="compNode" presStyleCnt="0"/>
      <dgm:spPr/>
    </dgm:pt>
    <dgm:pt modelId="{B2D06C99-FE89-4CE5-A951-853B6DBDDF95}" type="pres">
      <dgm:prSet presAssocID="{53200A03-DC9F-4732-B67B-9C32EC000A7F}" presName="iconBgRect" presStyleLbl="bgShp" presStyleIdx="2" presStyleCnt="5"/>
      <dgm:spPr/>
    </dgm:pt>
    <dgm:pt modelId="{F6BBEB62-D76E-4131-8238-C5624A2B87B8}" type="pres">
      <dgm:prSet presAssocID="{53200A03-DC9F-4732-B67B-9C32EC000A7F}"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rawl"/>
        </a:ext>
      </dgm:extLst>
    </dgm:pt>
    <dgm:pt modelId="{6DA5831E-194C-4182-A667-790E9D9A434D}" type="pres">
      <dgm:prSet presAssocID="{53200A03-DC9F-4732-B67B-9C32EC000A7F}" presName="spaceRect" presStyleCnt="0"/>
      <dgm:spPr/>
    </dgm:pt>
    <dgm:pt modelId="{2477F6A6-9AB8-4D84-9DE6-E53C43D96835}" type="pres">
      <dgm:prSet presAssocID="{53200A03-DC9F-4732-B67B-9C32EC000A7F}" presName="textRect" presStyleLbl="revTx" presStyleIdx="2" presStyleCnt="5">
        <dgm:presLayoutVars>
          <dgm:chMax val="1"/>
          <dgm:chPref val="1"/>
        </dgm:presLayoutVars>
      </dgm:prSet>
      <dgm:spPr/>
    </dgm:pt>
    <dgm:pt modelId="{516616D6-EFD7-4BF1-A49A-DB416166A7E1}" type="pres">
      <dgm:prSet presAssocID="{21F6239F-0D9A-4D4B-A250-B027100F0C5A}" presName="sibTrans" presStyleCnt="0"/>
      <dgm:spPr/>
    </dgm:pt>
    <dgm:pt modelId="{744FFFDE-2A05-419B-A571-29DBE5F504A0}" type="pres">
      <dgm:prSet presAssocID="{194B6608-43B3-4380-8E16-059EED4027CF}" presName="compNode" presStyleCnt="0"/>
      <dgm:spPr/>
    </dgm:pt>
    <dgm:pt modelId="{E01D2813-BE30-4BB4-BECC-EEA9363C1723}" type="pres">
      <dgm:prSet presAssocID="{194B6608-43B3-4380-8E16-059EED4027CF}" presName="iconBgRect" presStyleLbl="bgShp" presStyleIdx="3" presStyleCnt="5"/>
      <dgm:spPr/>
    </dgm:pt>
    <dgm:pt modelId="{0EF6B0C5-A5B3-484A-9913-C9D054A09815}" type="pres">
      <dgm:prSet presAssocID="{194B6608-43B3-4380-8E16-059EED4027CF}"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Document"/>
        </a:ext>
      </dgm:extLst>
    </dgm:pt>
    <dgm:pt modelId="{BD0E99FB-FBD7-41E8-A41B-5E0A991F3FFD}" type="pres">
      <dgm:prSet presAssocID="{194B6608-43B3-4380-8E16-059EED4027CF}" presName="spaceRect" presStyleCnt="0"/>
      <dgm:spPr/>
    </dgm:pt>
    <dgm:pt modelId="{9FA8D07B-A3B9-4DE1-B900-E47EA5D13349}" type="pres">
      <dgm:prSet presAssocID="{194B6608-43B3-4380-8E16-059EED4027CF}" presName="textRect" presStyleLbl="revTx" presStyleIdx="3" presStyleCnt="5">
        <dgm:presLayoutVars>
          <dgm:chMax val="1"/>
          <dgm:chPref val="1"/>
        </dgm:presLayoutVars>
      </dgm:prSet>
      <dgm:spPr/>
    </dgm:pt>
    <dgm:pt modelId="{E03935E7-9F75-4DF0-8217-BD505A1FA491}" type="pres">
      <dgm:prSet presAssocID="{1EA21EE2-5E3C-4884-990C-B7EE3E5F4011}" presName="sibTrans" presStyleCnt="0"/>
      <dgm:spPr/>
    </dgm:pt>
    <dgm:pt modelId="{3A560F34-6BAB-4D27-8748-D73EC9B24F75}" type="pres">
      <dgm:prSet presAssocID="{51DCDC20-C315-4B5C-883D-355FCF19A589}" presName="compNode" presStyleCnt="0"/>
      <dgm:spPr/>
    </dgm:pt>
    <dgm:pt modelId="{72FCCAC1-45AB-4CDD-8DB3-D0E9E2858873}" type="pres">
      <dgm:prSet presAssocID="{51DCDC20-C315-4B5C-883D-355FCF19A589}" presName="iconBgRect" presStyleLbl="bgShp" presStyleIdx="4" presStyleCnt="5"/>
      <dgm:spPr/>
    </dgm:pt>
    <dgm:pt modelId="{A4003780-00C7-438A-B62F-F5BCC5D725CA}" type="pres">
      <dgm:prSet presAssocID="{51DCDC20-C315-4B5C-883D-355FCF19A589}"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Help"/>
        </a:ext>
      </dgm:extLst>
    </dgm:pt>
    <dgm:pt modelId="{118C3132-D3D8-4AD3-90D3-D176FE760B7B}" type="pres">
      <dgm:prSet presAssocID="{51DCDC20-C315-4B5C-883D-355FCF19A589}" presName="spaceRect" presStyleCnt="0"/>
      <dgm:spPr/>
    </dgm:pt>
    <dgm:pt modelId="{D9D61B5E-E51F-4354-95C6-D1D2F84AF256}" type="pres">
      <dgm:prSet presAssocID="{51DCDC20-C315-4B5C-883D-355FCF19A589}" presName="textRect" presStyleLbl="revTx" presStyleIdx="4" presStyleCnt="5">
        <dgm:presLayoutVars>
          <dgm:chMax val="1"/>
          <dgm:chPref val="1"/>
        </dgm:presLayoutVars>
      </dgm:prSet>
      <dgm:spPr/>
    </dgm:pt>
  </dgm:ptLst>
  <dgm:cxnLst>
    <dgm:cxn modelId="{A566F30B-5CF2-401A-BED9-CC2F6C1306D6}" type="presOf" srcId="{51DCDC20-C315-4B5C-883D-355FCF19A589}" destId="{D9D61B5E-E51F-4354-95C6-D1D2F84AF256}" srcOrd="0" destOrd="0" presId="urn:microsoft.com/office/officeart/2018/5/layout/IconCircleLabelList"/>
    <dgm:cxn modelId="{217C0A66-8430-4B2C-85BD-54FFA197DE49}" type="presOf" srcId="{9872810A-1170-4BDB-B7FE-7D0734CA5DDA}" destId="{32ED1421-DC4E-4581-896B-DA3087D54A58}" srcOrd="0" destOrd="0" presId="urn:microsoft.com/office/officeart/2018/5/layout/IconCircleLabelList"/>
    <dgm:cxn modelId="{638E1259-DBB5-4DEE-A99A-6D076B357D65}" srcId="{1A489D27-3975-4EEC-9DAE-CDA3030351D4}" destId="{9872810A-1170-4BDB-B7FE-7D0734CA5DDA}" srcOrd="1" destOrd="0" parTransId="{40F7D194-CA7D-4790-9853-A4A18FA7CD86}" sibTransId="{E6FF541F-3B0C-406C-B266-ADBD37D809D7}"/>
    <dgm:cxn modelId="{5BD23785-604E-4214-8A7D-5C40CB1973A8}" type="presOf" srcId="{53200A03-DC9F-4732-B67B-9C32EC000A7F}" destId="{2477F6A6-9AB8-4D84-9DE6-E53C43D96835}" srcOrd="0" destOrd="0" presId="urn:microsoft.com/office/officeart/2018/5/layout/IconCircleLabelList"/>
    <dgm:cxn modelId="{5F51308D-918F-42BD-A2E7-ABA7F477BE3F}" srcId="{1A489D27-3975-4EEC-9DAE-CDA3030351D4}" destId="{51DCDC20-C315-4B5C-883D-355FCF19A589}" srcOrd="4" destOrd="0" parTransId="{12A6D304-C0C6-425A-AF14-DDE384F512DD}" sibTransId="{13619986-7244-41A0-A4A0-4B1B115EA196}"/>
    <dgm:cxn modelId="{ACCB7F9A-E0AB-4B6B-8254-D52A6D2FB30E}" type="presOf" srcId="{7F1372D4-C125-4BA5-932A-301AA04818C4}" destId="{0D05D594-6881-41D6-A8DC-6E4AA01233D4}" srcOrd="0" destOrd="0" presId="urn:microsoft.com/office/officeart/2018/5/layout/IconCircleLabelList"/>
    <dgm:cxn modelId="{84C9D9A1-FBBB-4090-8399-67EE2D50F9C2}" srcId="{1A489D27-3975-4EEC-9DAE-CDA3030351D4}" destId="{7F1372D4-C125-4BA5-932A-301AA04818C4}" srcOrd="0" destOrd="0" parTransId="{99581DB5-C201-44CE-853A-EB85872E6221}" sibTransId="{BEFE2CB8-F732-4428-981D-7B9544CDB570}"/>
    <dgm:cxn modelId="{8DD088B3-583B-45A9-8943-FF3373781CD2}" type="presOf" srcId="{1A489D27-3975-4EEC-9DAE-CDA3030351D4}" destId="{32DBED48-6D85-4524-B0C7-A3249D63B6D0}" srcOrd="0" destOrd="0" presId="urn:microsoft.com/office/officeart/2018/5/layout/IconCircleLabelList"/>
    <dgm:cxn modelId="{1879E9BF-BF7A-4077-8FE2-3E0D22670C22}" srcId="{1A489D27-3975-4EEC-9DAE-CDA3030351D4}" destId="{194B6608-43B3-4380-8E16-059EED4027CF}" srcOrd="3" destOrd="0" parTransId="{76A2B95B-D005-47EE-BAD5-C84881533258}" sibTransId="{1EA21EE2-5E3C-4884-990C-B7EE3E5F4011}"/>
    <dgm:cxn modelId="{E3FCCCEF-3EA3-450C-B2FA-4ABCB02CCC80}" type="presOf" srcId="{194B6608-43B3-4380-8E16-059EED4027CF}" destId="{9FA8D07B-A3B9-4DE1-B900-E47EA5D13349}" srcOrd="0" destOrd="0" presId="urn:microsoft.com/office/officeart/2018/5/layout/IconCircleLabelList"/>
    <dgm:cxn modelId="{36F2B0FC-5B10-4D29-8804-50142C07B95C}" srcId="{1A489D27-3975-4EEC-9DAE-CDA3030351D4}" destId="{53200A03-DC9F-4732-B67B-9C32EC000A7F}" srcOrd="2" destOrd="0" parTransId="{508C1C43-9287-4A22-A23F-D69D17A579C3}" sibTransId="{21F6239F-0D9A-4D4B-A250-B027100F0C5A}"/>
    <dgm:cxn modelId="{E9EAD389-64E6-4DB7-A4F8-465A3A37FA1C}" type="presParOf" srcId="{32DBED48-6D85-4524-B0C7-A3249D63B6D0}" destId="{47EA2F50-6AB6-4AAB-8F2C-CAD307B461A7}" srcOrd="0" destOrd="0" presId="urn:microsoft.com/office/officeart/2018/5/layout/IconCircleLabelList"/>
    <dgm:cxn modelId="{9396D0C4-D247-4627-892F-A6363E51E945}" type="presParOf" srcId="{47EA2F50-6AB6-4AAB-8F2C-CAD307B461A7}" destId="{BA0388A4-1E10-43C4-91AB-8593C93338A8}" srcOrd="0" destOrd="0" presId="urn:microsoft.com/office/officeart/2018/5/layout/IconCircleLabelList"/>
    <dgm:cxn modelId="{90A04903-4917-45AA-8142-9235FF7E2D48}" type="presParOf" srcId="{47EA2F50-6AB6-4AAB-8F2C-CAD307B461A7}" destId="{281B1560-E839-41D0-8C7A-FC9FFD36F4C8}" srcOrd="1" destOrd="0" presId="urn:microsoft.com/office/officeart/2018/5/layout/IconCircleLabelList"/>
    <dgm:cxn modelId="{A6D77466-E483-487E-AEE4-25B86A32F2F6}" type="presParOf" srcId="{47EA2F50-6AB6-4AAB-8F2C-CAD307B461A7}" destId="{05ACFADB-BB32-4E32-838E-5008FEEC43C3}" srcOrd="2" destOrd="0" presId="urn:microsoft.com/office/officeart/2018/5/layout/IconCircleLabelList"/>
    <dgm:cxn modelId="{658F5CDA-8449-42C0-9938-EA8F40FE922D}" type="presParOf" srcId="{47EA2F50-6AB6-4AAB-8F2C-CAD307B461A7}" destId="{0D05D594-6881-41D6-A8DC-6E4AA01233D4}" srcOrd="3" destOrd="0" presId="urn:microsoft.com/office/officeart/2018/5/layout/IconCircleLabelList"/>
    <dgm:cxn modelId="{4CF9270E-DA27-4C7D-BB4C-978D5ADFD776}" type="presParOf" srcId="{32DBED48-6D85-4524-B0C7-A3249D63B6D0}" destId="{D76DFF10-0DEF-481A-97A8-E003AF525C92}" srcOrd="1" destOrd="0" presId="urn:microsoft.com/office/officeart/2018/5/layout/IconCircleLabelList"/>
    <dgm:cxn modelId="{1D827472-4859-4509-9EDB-2C44CBF42F38}" type="presParOf" srcId="{32DBED48-6D85-4524-B0C7-A3249D63B6D0}" destId="{F7D8F541-5F6D-47E8-B23C-C88674BB5AA4}" srcOrd="2" destOrd="0" presId="urn:microsoft.com/office/officeart/2018/5/layout/IconCircleLabelList"/>
    <dgm:cxn modelId="{BC442C90-E5A4-4BD5-B5C8-412C06D8E04C}" type="presParOf" srcId="{F7D8F541-5F6D-47E8-B23C-C88674BB5AA4}" destId="{A2EDBB39-C231-4FFD-9099-250C3E554831}" srcOrd="0" destOrd="0" presId="urn:microsoft.com/office/officeart/2018/5/layout/IconCircleLabelList"/>
    <dgm:cxn modelId="{CAA5DD5F-0090-43D3-BE28-864349E5C5A9}" type="presParOf" srcId="{F7D8F541-5F6D-47E8-B23C-C88674BB5AA4}" destId="{91DBCBBC-2D5E-416B-997B-C9859B50797F}" srcOrd="1" destOrd="0" presId="urn:microsoft.com/office/officeart/2018/5/layout/IconCircleLabelList"/>
    <dgm:cxn modelId="{877B8FEA-D30B-4FD0-8DBF-5B4E6FA39CC1}" type="presParOf" srcId="{F7D8F541-5F6D-47E8-B23C-C88674BB5AA4}" destId="{098C3F4D-EC40-4ACA-A268-7A6D4A4ED8EB}" srcOrd="2" destOrd="0" presId="urn:microsoft.com/office/officeart/2018/5/layout/IconCircleLabelList"/>
    <dgm:cxn modelId="{1D545CBA-69A7-4611-8CAB-3E9A44F196AA}" type="presParOf" srcId="{F7D8F541-5F6D-47E8-B23C-C88674BB5AA4}" destId="{32ED1421-DC4E-4581-896B-DA3087D54A58}" srcOrd="3" destOrd="0" presId="urn:microsoft.com/office/officeart/2018/5/layout/IconCircleLabelList"/>
    <dgm:cxn modelId="{8606BA84-9102-4253-8AB9-09AE210D9551}" type="presParOf" srcId="{32DBED48-6D85-4524-B0C7-A3249D63B6D0}" destId="{E3C899E6-5DC8-4014-ACA4-7C75AB2F817D}" srcOrd="3" destOrd="0" presId="urn:microsoft.com/office/officeart/2018/5/layout/IconCircleLabelList"/>
    <dgm:cxn modelId="{DC331C37-8AD6-4AA2-9BB7-6C68A8DE30A9}" type="presParOf" srcId="{32DBED48-6D85-4524-B0C7-A3249D63B6D0}" destId="{423B3F54-82D8-48FC-9DFA-06EDD1E58E23}" srcOrd="4" destOrd="0" presId="urn:microsoft.com/office/officeart/2018/5/layout/IconCircleLabelList"/>
    <dgm:cxn modelId="{8089DB15-DEEE-4CFF-ADC3-51187F4F5DB0}" type="presParOf" srcId="{423B3F54-82D8-48FC-9DFA-06EDD1E58E23}" destId="{B2D06C99-FE89-4CE5-A951-853B6DBDDF95}" srcOrd="0" destOrd="0" presId="urn:microsoft.com/office/officeart/2018/5/layout/IconCircleLabelList"/>
    <dgm:cxn modelId="{F1C7D079-7ACE-413C-BB58-1D9E990989E2}" type="presParOf" srcId="{423B3F54-82D8-48FC-9DFA-06EDD1E58E23}" destId="{F6BBEB62-D76E-4131-8238-C5624A2B87B8}" srcOrd="1" destOrd="0" presId="urn:microsoft.com/office/officeart/2018/5/layout/IconCircleLabelList"/>
    <dgm:cxn modelId="{B4ED9E1E-281F-4DB6-BDA9-14696A1C021A}" type="presParOf" srcId="{423B3F54-82D8-48FC-9DFA-06EDD1E58E23}" destId="{6DA5831E-194C-4182-A667-790E9D9A434D}" srcOrd="2" destOrd="0" presId="urn:microsoft.com/office/officeart/2018/5/layout/IconCircleLabelList"/>
    <dgm:cxn modelId="{3B2B1829-2592-4833-B100-A5A9CFC6C6DE}" type="presParOf" srcId="{423B3F54-82D8-48FC-9DFA-06EDD1E58E23}" destId="{2477F6A6-9AB8-4D84-9DE6-E53C43D96835}" srcOrd="3" destOrd="0" presId="urn:microsoft.com/office/officeart/2018/5/layout/IconCircleLabelList"/>
    <dgm:cxn modelId="{66DDC3F7-F309-47BB-8DDD-B0781E33C1F4}" type="presParOf" srcId="{32DBED48-6D85-4524-B0C7-A3249D63B6D0}" destId="{516616D6-EFD7-4BF1-A49A-DB416166A7E1}" srcOrd="5" destOrd="0" presId="urn:microsoft.com/office/officeart/2018/5/layout/IconCircleLabelList"/>
    <dgm:cxn modelId="{139411A0-6B51-48F3-B147-276E4E21EB3B}" type="presParOf" srcId="{32DBED48-6D85-4524-B0C7-A3249D63B6D0}" destId="{744FFFDE-2A05-419B-A571-29DBE5F504A0}" srcOrd="6" destOrd="0" presId="urn:microsoft.com/office/officeart/2018/5/layout/IconCircleLabelList"/>
    <dgm:cxn modelId="{DD4728BA-04AE-40C2-A910-BCC2AEA97F6D}" type="presParOf" srcId="{744FFFDE-2A05-419B-A571-29DBE5F504A0}" destId="{E01D2813-BE30-4BB4-BECC-EEA9363C1723}" srcOrd="0" destOrd="0" presId="urn:microsoft.com/office/officeart/2018/5/layout/IconCircleLabelList"/>
    <dgm:cxn modelId="{A87EFD60-1221-4FA3-9EE8-312159321CC5}" type="presParOf" srcId="{744FFFDE-2A05-419B-A571-29DBE5F504A0}" destId="{0EF6B0C5-A5B3-484A-9913-C9D054A09815}" srcOrd="1" destOrd="0" presId="urn:microsoft.com/office/officeart/2018/5/layout/IconCircleLabelList"/>
    <dgm:cxn modelId="{2FE80B60-0983-4266-AD31-C77681B1BAD2}" type="presParOf" srcId="{744FFFDE-2A05-419B-A571-29DBE5F504A0}" destId="{BD0E99FB-FBD7-41E8-A41B-5E0A991F3FFD}" srcOrd="2" destOrd="0" presId="urn:microsoft.com/office/officeart/2018/5/layout/IconCircleLabelList"/>
    <dgm:cxn modelId="{BD0CF2BB-E852-4965-8AC2-EF0F426FB89F}" type="presParOf" srcId="{744FFFDE-2A05-419B-A571-29DBE5F504A0}" destId="{9FA8D07B-A3B9-4DE1-B900-E47EA5D13349}" srcOrd="3" destOrd="0" presId="urn:microsoft.com/office/officeart/2018/5/layout/IconCircleLabelList"/>
    <dgm:cxn modelId="{88B0E303-8CD8-4424-9084-F95E345E7255}" type="presParOf" srcId="{32DBED48-6D85-4524-B0C7-A3249D63B6D0}" destId="{E03935E7-9F75-4DF0-8217-BD505A1FA491}" srcOrd="7" destOrd="0" presId="urn:microsoft.com/office/officeart/2018/5/layout/IconCircleLabelList"/>
    <dgm:cxn modelId="{0BCF2FD3-9BF8-4F66-892F-34C3591753D0}" type="presParOf" srcId="{32DBED48-6D85-4524-B0C7-A3249D63B6D0}" destId="{3A560F34-6BAB-4D27-8748-D73EC9B24F75}" srcOrd="8" destOrd="0" presId="urn:microsoft.com/office/officeart/2018/5/layout/IconCircleLabelList"/>
    <dgm:cxn modelId="{A1062D31-BC53-48B3-ADD4-62918ACDECF8}" type="presParOf" srcId="{3A560F34-6BAB-4D27-8748-D73EC9B24F75}" destId="{72FCCAC1-45AB-4CDD-8DB3-D0E9E2858873}" srcOrd="0" destOrd="0" presId="urn:microsoft.com/office/officeart/2018/5/layout/IconCircleLabelList"/>
    <dgm:cxn modelId="{F92F9D88-6C6B-4EE5-A4EE-B075320AB7B0}" type="presParOf" srcId="{3A560F34-6BAB-4D27-8748-D73EC9B24F75}" destId="{A4003780-00C7-438A-B62F-F5BCC5D725CA}" srcOrd="1" destOrd="0" presId="urn:microsoft.com/office/officeart/2018/5/layout/IconCircleLabelList"/>
    <dgm:cxn modelId="{65ACE54C-8D86-4C21-9872-88B720F0F601}" type="presParOf" srcId="{3A560F34-6BAB-4D27-8748-D73EC9B24F75}" destId="{118C3132-D3D8-4AD3-90D3-D176FE760B7B}" srcOrd="2" destOrd="0" presId="urn:microsoft.com/office/officeart/2018/5/layout/IconCircleLabelList"/>
    <dgm:cxn modelId="{554AA990-517E-439E-A7C9-DD70E82C0028}" type="presParOf" srcId="{3A560F34-6BAB-4D27-8748-D73EC9B24F75}" destId="{D9D61B5E-E51F-4354-95C6-D1D2F84AF256}" srcOrd="3" destOrd="0" presId="urn:microsoft.com/office/officeart/2018/5/layout/IconCircle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F67BDE-A1E7-48E6-8839-F917B280227E}">
      <dsp:nvSpPr>
        <dsp:cNvPr id="0" name=""/>
        <dsp:cNvSpPr/>
      </dsp:nvSpPr>
      <dsp:spPr>
        <a:xfrm>
          <a:off x="850105" y="984553"/>
          <a:ext cx="1074020" cy="107402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516EB8E-85A0-4A09-9194-E4030FE38CA1}">
      <dsp:nvSpPr>
        <dsp:cNvPr id="0" name=""/>
        <dsp:cNvSpPr/>
      </dsp:nvSpPr>
      <dsp:spPr>
        <a:xfrm>
          <a:off x="193759" y="2375321"/>
          <a:ext cx="2386711"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90000"/>
            </a:lnSpc>
            <a:spcBef>
              <a:spcPct val="0"/>
            </a:spcBef>
            <a:spcAft>
              <a:spcPct val="35000"/>
            </a:spcAft>
            <a:buNone/>
          </a:pPr>
          <a:r>
            <a:rPr lang="en-US" sz="3600" kern="1200"/>
            <a:t>History</a:t>
          </a:r>
        </a:p>
      </dsp:txBody>
      <dsp:txXfrm>
        <a:off x="193759" y="2375321"/>
        <a:ext cx="2386711" cy="720000"/>
      </dsp:txXfrm>
    </dsp:sp>
    <dsp:sp modelId="{459EAEF4-0CE2-492C-A118-9272C1DC08DE}">
      <dsp:nvSpPr>
        <dsp:cNvPr id="0" name=""/>
        <dsp:cNvSpPr/>
      </dsp:nvSpPr>
      <dsp:spPr>
        <a:xfrm>
          <a:off x="3654491" y="984553"/>
          <a:ext cx="1074020" cy="107402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4A859E8-492F-4A3D-BF61-8679BAAC7B8C}">
      <dsp:nvSpPr>
        <dsp:cNvPr id="0" name=""/>
        <dsp:cNvSpPr/>
      </dsp:nvSpPr>
      <dsp:spPr>
        <a:xfrm>
          <a:off x="2998145" y="2375321"/>
          <a:ext cx="2386711"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90000"/>
            </a:lnSpc>
            <a:spcBef>
              <a:spcPct val="0"/>
            </a:spcBef>
            <a:spcAft>
              <a:spcPct val="35000"/>
            </a:spcAft>
            <a:buNone/>
          </a:pPr>
          <a:r>
            <a:rPr lang="en-US" sz="3600" kern="1200"/>
            <a:t>Math</a:t>
          </a:r>
        </a:p>
      </dsp:txBody>
      <dsp:txXfrm>
        <a:off x="2998145" y="2375321"/>
        <a:ext cx="2386711" cy="720000"/>
      </dsp:txXfrm>
    </dsp:sp>
    <dsp:sp modelId="{0F821E32-80AC-473D-81D1-9778B3C2A42A}">
      <dsp:nvSpPr>
        <dsp:cNvPr id="0" name=""/>
        <dsp:cNvSpPr/>
      </dsp:nvSpPr>
      <dsp:spPr>
        <a:xfrm>
          <a:off x="6458878" y="984553"/>
          <a:ext cx="1074020" cy="107402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724BBA4-2565-4A42-97CE-71791EFA2862}">
      <dsp:nvSpPr>
        <dsp:cNvPr id="0" name=""/>
        <dsp:cNvSpPr/>
      </dsp:nvSpPr>
      <dsp:spPr>
        <a:xfrm>
          <a:off x="5802532" y="2375321"/>
          <a:ext cx="2386711"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90000"/>
            </a:lnSpc>
            <a:spcBef>
              <a:spcPct val="0"/>
            </a:spcBef>
            <a:spcAft>
              <a:spcPct val="35000"/>
            </a:spcAft>
            <a:buNone/>
          </a:pPr>
          <a:r>
            <a:rPr lang="en-US" sz="3600" kern="1200"/>
            <a:t>Science</a:t>
          </a:r>
        </a:p>
      </dsp:txBody>
      <dsp:txXfrm>
        <a:off x="5802532" y="2375321"/>
        <a:ext cx="2386711" cy="720000"/>
      </dsp:txXfrm>
    </dsp:sp>
    <dsp:sp modelId="{48FBCA34-5AFF-455F-9F4F-F312BF3D3F9E}">
      <dsp:nvSpPr>
        <dsp:cNvPr id="0" name=""/>
        <dsp:cNvSpPr/>
      </dsp:nvSpPr>
      <dsp:spPr>
        <a:xfrm>
          <a:off x="9263264" y="984553"/>
          <a:ext cx="1074020" cy="107402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5AECE97-27F1-40B2-848D-2D441564AEEA}">
      <dsp:nvSpPr>
        <dsp:cNvPr id="0" name=""/>
        <dsp:cNvSpPr/>
      </dsp:nvSpPr>
      <dsp:spPr>
        <a:xfrm>
          <a:off x="8606918" y="2375321"/>
          <a:ext cx="2386711"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90000"/>
            </a:lnSpc>
            <a:spcBef>
              <a:spcPct val="0"/>
            </a:spcBef>
            <a:spcAft>
              <a:spcPct val="35000"/>
            </a:spcAft>
            <a:buNone/>
          </a:pPr>
          <a:r>
            <a:rPr lang="en-US" sz="3600" kern="1200"/>
            <a:t>English</a:t>
          </a:r>
        </a:p>
      </dsp:txBody>
      <dsp:txXfrm>
        <a:off x="8606918" y="2375321"/>
        <a:ext cx="2386711"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D46051-6D8E-45F5-974F-E075DC60D8C1}">
      <dsp:nvSpPr>
        <dsp:cNvPr id="0" name=""/>
        <dsp:cNvSpPr/>
      </dsp:nvSpPr>
      <dsp:spPr>
        <a:xfrm>
          <a:off x="0" y="664"/>
          <a:ext cx="7486379" cy="155397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C3D74B6-8759-4866-8C95-5A1BA20EE41F}">
      <dsp:nvSpPr>
        <dsp:cNvPr id="0" name=""/>
        <dsp:cNvSpPr/>
      </dsp:nvSpPr>
      <dsp:spPr>
        <a:xfrm>
          <a:off x="470077" y="350308"/>
          <a:ext cx="854686" cy="85468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FA42B39-635E-460D-99A7-9DE213B926DA}">
      <dsp:nvSpPr>
        <dsp:cNvPr id="0" name=""/>
        <dsp:cNvSpPr/>
      </dsp:nvSpPr>
      <dsp:spPr>
        <a:xfrm>
          <a:off x="1794841" y="664"/>
          <a:ext cx="5691537" cy="15539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4462" tIns="164462" rIns="164462" bIns="164462" numCol="1" spcCol="1270" anchor="ctr" anchorCtr="0">
          <a:noAutofit/>
        </a:bodyPr>
        <a:lstStyle/>
        <a:p>
          <a:pPr marL="0" lvl="0" indent="0" algn="l" defTabSz="1111250" rtl="0">
            <a:lnSpc>
              <a:spcPct val="90000"/>
            </a:lnSpc>
            <a:spcBef>
              <a:spcPct val="0"/>
            </a:spcBef>
            <a:spcAft>
              <a:spcPct val="35000"/>
            </a:spcAft>
            <a:buNone/>
          </a:pPr>
          <a:r>
            <a:rPr lang="en-US" sz="2500" kern="1200" dirty="0"/>
            <a:t>Learn</a:t>
          </a:r>
          <a:r>
            <a:rPr lang="en-US" sz="2500" kern="1200" dirty="0">
              <a:latin typeface="Gill Sans Nova"/>
            </a:rPr>
            <a:t> about National Day of Mourning.</a:t>
          </a:r>
          <a:endParaRPr lang="en-US" sz="2500" kern="1200" dirty="0"/>
        </a:p>
      </dsp:txBody>
      <dsp:txXfrm>
        <a:off x="1794841" y="664"/>
        <a:ext cx="5691537" cy="1553975"/>
      </dsp:txXfrm>
    </dsp:sp>
    <dsp:sp modelId="{9B290F18-7383-4743-950D-3CFAA9D02E11}">
      <dsp:nvSpPr>
        <dsp:cNvPr id="0" name=""/>
        <dsp:cNvSpPr/>
      </dsp:nvSpPr>
      <dsp:spPr>
        <a:xfrm>
          <a:off x="0" y="1943133"/>
          <a:ext cx="7486379" cy="155397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E6AAD80-89A3-4873-8597-545FB6744FC9}">
      <dsp:nvSpPr>
        <dsp:cNvPr id="0" name=""/>
        <dsp:cNvSpPr/>
      </dsp:nvSpPr>
      <dsp:spPr>
        <a:xfrm>
          <a:off x="470077" y="2292778"/>
          <a:ext cx="854686" cy="85468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84FACF7-684A-4DA1-922E-3F0957AC0624}">
      <dsp:nvSpPr>
        <dsp:cNvPr id="0" name=""/>
        <dsp:cNvSpPr/>
      </dsp:nvSpPr>
      <dsp:spPr>
        <a:xfrm>
          <a:off x="1794841" y="1943133"/>
          <a:ext cx="5691537" cy="15539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4462" tIns="164462" rIns="164462" bIns="164462" numCol="1" spcCol="1270" anchor="ctr" anchorCtr="0">
          <a:noAutofit/>
        </a:bodyPr>
        <a:lstStyle/>
        <a:p>
          <a:pPr marL="0" lvl="0" indent="0" algn="l" defTabSz="1111250" rtl="0">
            <a:lnSpc>
              <a:spcPct val="90000"/>
            </a:lnSpc>
            <a:spcBef>
              <a:spcPct val="0"/>
            </a:spcBef>
            <a:spcAft>
              <a:spcPct val="35000"/>
            </a:spcAft>
            <a:buNone/>
          </a:pPr>
          <a:r>
            <a:rPr lang="en-US" sz="2500" kern="1200" dirty="0"/>
            <a:t>Review</a:t>
          </a:r>
          <a:r>
            <a:rPr lang="en-US" sz="2500" kern="1200" dirty="0">
              <a:latin typeface="Gill Sans Nova"/>
            </a:rPr>
            <a:t> the historical significance of this day.</a:t>
          </a:r>
          <a:endParaRPr lang="en-US" sz="2500" kern="1200" dirty="0"/>
        </a:p>
      </dsp:txBody>
      <dsp:txXfrm>
        <a:off x="1794841" y="1943133"/>
        <a:ext cx="5691537" cy="1553975"/>
      </dsp:txXfrm>
    </dsp:sp>
    <dsp:sp modelId="{EB20F20D-B3A1-46B3-8BB2-1136083A8C8E}">
      <dsp:nvSpPr>
        <dsp:cNvPr id="0" name=""/>
        <dsp:cNvSpPr/>
      </dsp:nvSpPr>
      <dsp:spPr>
        <a:xfrm>
          <a:off x="0" y="3885603"/>
          <a:ext cx="7486379" cy="155397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D285E3-2D69-421D-93B4-52F9085A6F8C}">
      <dsp:nvSpPr>
        <dsp:cNvPr id="0" name=""/>
        <dsp:cNvSpPr/>
      </dsp:nvSpPr>
      <dsp:spPr>
        <a:xfrm>
          <a:off x="470077" y="4235247"/>
          <a:ext cx="854686" cy="85468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103BC6D-CF42-4260-B6E1-FE4B71CBBEAA}">
      <dsp:nvSpPr>
        <dsp:cNvPr id="0" name=""/>
        <dsp:cNvSpPr/>
      </dsp:nvSpPr>
      <dsp:spPr>
        <a:xfrm>
          <a:off x="1794841" y="3885603"/>
          <a:ext cx="5691537" cy="15539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4462" tIns="164462" rIns="164462" bIns="164462" numCol="1" spcCol="1270" anchor="ctr" anchorCtr="0">
          <a:noAutofit/>
        </a:bodyPr>
        <a:lstStyle/>
        <a:p>
          <a:pPr marL="0" lvl="0" indent="0" algn="l" defTabSz="1111250" rtl="0">
            <a:lnSpc>
              <a:spcPct val="90000"/>
            </a:lnSpc>
            <a:spcBef>
              <a:spcPct val="0"/>
            </a:spcBef>
            <a:spcAft>
              <a:spcPct val="35000"/>
            </a:spcAft>
            <a:buNone/>
          </a:pPr>
          <a:r>
            <a:rPr lang="en-US" sz="2500" kern="1200" dirty="0">
              <a:latin typeface="Gill Sans Nova"/>
            </a:rPr>
            <a:t>Explore the narratives of what happened when the Pilgrims arrived in America.</a:t>
          </a:r>
          <a:endParaRPr lang="en-US" sz="2500" kern="1200" dirty="0"/>
        </a:p>
      </dsp:txBody>
      <dsp:txXfrm>
        <a:off x="1794841" y="3885603"/>
        <a:ext cx="5691537" cy="155397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B298D4-6BF7-4B59-9B39-5E742353C998}">
      <dsp:nvSpPr>
        <dsp:cNvPr id="0" name=""/>
        <dsp:cNvSpPr/>
      </dsp:nvSpPr>
      <dsp:spPr>
        <a:xfrm>
          <a:off x="0" y="3071137"/>
          <a:ext cx="2796847" cy="1008015"/>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8912" tIns="241808" rIns="198912" bIns="241808" numCol="1" spcCol="1270" anchor="ctr" anchorCtr="0">
          <a:noAutofit/>
        </a:bodyPr>
        <a:lstStyle/>
        <a:p>
          <a:pPr marL="0" lvl="0" indent="0" algn="ctr" defTabSz="1511300">
            <a:lnSpc>
              <a:spcPct val="90000"/>
            </a:lnSpc>
            <a:spcBef>
              <a:spcPct val="0"/>
            </a:spcBef>
            <a:spcAft>
              <a:spcPct val="35000"/>
            </a:spcAft>
            <a:buNone/>
          </a:pPr>
          <a:r>
            <a:rPr lang="en-US" sz="3400" kern="1200">
              <a:latin typeface="Gill Sans Nova"/>
            </a:rPr>
            <a:t>Find</a:t>
          </a:r>
          <a:endParaRPr lang="en-US" sz="3400" kern="1200"/>
        </a:p>
      </dsp:txBody>
      <dsp:txXfrm>
        <a:off x="0" y="3071137"/>
        <a:ext cx="2796847" cy="1008015"/>
      </dsp:txXfrm>
    </dsp:sp>
    <dsp:sp modelId="{766ED597-CB96-4172-A63D-95A2E66D5997}">
      <dsp:nvSpPr>
        <dsp:cNvPr id="0" name=""/>
        <dsp:cNvSpPr/>
      </dsp:nvSpPr>
      <dsp:spPr>
        <a:xfrm>
          <a:off x="2796847" y="3071137"/>
          <a:ext cx="8390542" cy="1008015"/>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200" tIns="304800" rIns="170200" bIns="304800" numCol="1" spcCol="1270" anchor="ctr" anchorCtr="0">
          <a:noAutofit/>
        </a:bodyPr>
        <a:lstStyle/>
        <a:p>
          <a:pPr marL="0" lvl="0" indent="0" algn="l" defTabSz="1066800">
            <a:lnSpc>
              <a:spcPct val="90000"/>
            </a:lnSpc>
            <a:spcBef>
              <a:spcPct val="0"/>
            </a:spcBef>
            <a:spcAft>
              <a:spcPct val="35000"/>
            </a:spcAft>
            <a:buNone/>
          </a:pPr>
          <a:r>
            <a:rPr lang="en-US" sz="2400" kern="1200"/>
            <a:t>out whose land you are on</a:t>
          </a:r>
        </a:p>
      </dsp:txBody>
      <dsp:txXfrm>
        <a:off x="2796847" y="3071137"/>
        <a:ext cx="8390542" cy="1008015"/>
      </dsp:txXfrm>
    </dsp:sp>
    <dsp:sp modelId="{484C8FE8-E150-4DFA-A574-E7397AC0BE2D}">
      <dsp:nvSpPr>
        <dsp:cNvPr id="0" name=""/>
        <dsp:cNvSpPr/>
      </dsp:nvSpPr>
      <dsp:spPr>
        <a:xfrm rot="10800000">
          <a:off x="0" y="1535929"/>
          <a:ext cx="2796847" cy="1550328"/>
        </a:xfrm>
        <a:prstGeom prst="upArrowCallout">
          <a:avLst>
            <a:gd name="adj1" fmla="val 5000"/>
            <a:gd name="adj2" fmla="val 10000"/>
            <a:gd name="adj3" fmla="val 15000"/>
            <a:gd name="adj4" fmla="val 64977"/>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8912" tIns="241808" rIns="198912" bIns="241808" numCol="1" spcCol="1270" anchor="ctr" anchorCtr="0">
          <a:noAutofit/>
        </a:bodyPr>
        <a:lstStyle/>
        <a:p>
          <a:pPr marL="0" lvl="0" indent="0" algn="ctr" defTabSz="1511300">
            <a:lnSpc>
              <a:spcPct val="90000"/>
            </a:lnSpc>
            <a:spcBef>
              <a:spcPct val="0"/>
            </a:spcBef>
            <a:spcAft>
              <a:spcPct val="35000"/>
            </a:spcAft>
            <a:buNone/>
          </a:pPr>
          <a:r>
            <a:rPr lang="en-US" sz="3400" kern="1200"/>
            <a:t>Read</a:t>
          </a:r>
        </a:p>
      </dsp:txBody>
      <dsp:txXfrm rot="-10800000">
        <a:off x="0" y="1535929"/>
        <a:ext cx="2796847" cy="1007713"/>
      </dsp:txXfrm>
    </dsp:sp>
    <dsp:sp modelId="{658444E4-26BF-483A-8EA9-646689280B34}">
      <dsp:nvSpPr>
        <dsp:cNvPr id="0" name=""/>
        <dsp:cNvSpPr/>
      </dsp:nvSpPr>
      <dsp:spPr>
        <a:xfrm>
          <a:off x="2796847" y="1535929"/>
          <a:ext cx="8390542" cy="1007713"/>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200" tIns="304800" rIns="170200" bIns="304800" numCol="1" spcCol="1270" anchor="ctr" anchorCtr="0">
          <a:noAutofit/>
        </a:bodyPr>
        <a:lstStyle/>
        <a:p>
          <a:pPr marL="0" lvl="0" indent="0" algn="l" defTabSz="1066800">
            <a:lnSpc>
              <a:spcPct val="90000"/>
            </a:lnSpc>
            <a:spcBef>
              <a:spcPct val="0"/>
            </a:spcBef>
            <a:spcAft>
              <a:spcPct val="35000"/>
            </a:spcAft>
            <a:buNone/>
          </a:pPr>
          <a:r>
            <a:rPr lang="en-US" sz="2400" kern="1200"/>
            <a:t>Wamsutta's suppressed speech</a:t>
          </a:r>
        </a:p>
      </dsp:txBody>
      <dsp:txXfrm>
        <a:off x="2796847" y="1535929"/>
        <a:ext cx="8390542" cy="1007713"/>
      </dsp:txXfrm>
    </dsp:sp>
    <dsp:sp modelId="{2E01F45A-BBC0-4070-A201-57E45C625576}">
      <dsp:nvSpPr>
        <dsp:cNvPr id="0" name=""/>
        <dsp:cNvSpPr/>
      </dsp:nvSpPr>
      <dsp:spPr>
        <a:xfrm rot="10800000">
          <a:off x="0" y="721"/>
          <a:ext cx="2796847" cy="1550328"/>
        </a:xfrm>
        <a:prstGeom prst="upArrowCallout">
          <a:avLst>
            <a:gd name="adj1" fmla="val 5000"/>
            <a:gd name="adj2" fmla="val 10000"/>
            <a:gd name="adj3" fmla="val 15000"/>
            <a:gd name="adj4" fmla="val 64977"/>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8912" tIns="241808" rIns="198912" bIns="241808" numCol="1" spcCol="1270" anchor="ctr" anchorCtr="0">
          <a:noAutofit/>
        </a:bodyPr>
        <a:lstStyle/>
        <a:p>
          <a:pPr marL="0" lvl="0" indent="0" algn="ctr" defTabSz="1511300">
            <a:lnSpc>
              <a:spcPct val="90000"/>
            </a:lnSpc>
            <a:spcBef>
              <a:spcPct val="0"/>
            </a:spcBef>
            <a:spcAft>
              <a:spcPct val="35000"/>
            </a:spcAft>
            <a:buNone/>
          </a:pPr>
          <a:r>
            <a:rPr lang="en-US" sz="3400" kern="1200"/>
            <a:t>Check</a:t>
          </a:r>
        </a:p>
      </dsp:txBody>
      <dsp:txXfrm rot="-10800000">
        <a:off x="0" y="721"/>
        <a:ext cx="2796847" cy="1007713"/>
      </dsp:txXfrm>
    </dsp:sp>
    <dsp:sp modelId="{C4221260-19DE-4CB8-82A4-72655BFA4032}">
      <dsp:nvSpPr>
        <dsp:cNvPr id="0" name=""/>
        <dsp:cNvSpPr/>
      </dsp:nvSpPr>
      <dsp:spPr>
        <a:xfrm>
          <a:off x="2796847" y="721"/>
          <a:ext cx="8390542" cy="1007713"/>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200" tIns="304800" rIns="170200" bIns="304800" numCol="1" spcCol="1270" anchor="ctr" anchorCtr="0">
          <a:noAutofit/>
        </a:bodyPr>
        <a:lstStyle/>
        <a:p>
          <a:pPr marL="0" lvl="0" indent="0" algn="l" defTabSz="1066800">
            <a:lnSpc>
              <a:spcPct val="90000"/>
            </a:lnSpc>
            <a:spcBef>
              <a:spcPct val="0"/>
            </a:spcBef>
            <a:spcAft>
              <a:spcPct val="35000"/>
            </a:spcAft>
            <a:buNone/>
          </a:pPr>
          <a:r>
            <a:rPr lang="en-US" sz="2400" kern="1200" dirty="0"/>
            <a:t> out the official event website</a:t>
          </a:r>
        </a:p>
      </dsp:txBody>
      <dsp:txXfrm>
        <a:off x="2796847" y="721"/>
        <a:ext cx="8390542" cy="100771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0388A4-1E10-43C4-91AB-8593C93338A8}">
      <dsp:nvSpPr>
        <dsp:cNvPr id="0" name=""/>
        <dsp:cNvSpPr/>
      </dsp:nvSpPr>
      <dsp:spPr>
        <a:xfrm>
          <a:off x="814694" y="959937"/>
          <a:ext cx="1098000" cy="109800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81B1560-E839-41D0-8C7A-FC9FFD36F4C8}">
      <dsp:nvSpPr>
        <dsp:cNvPr id="0" name=""/>
        <dsp:cNvSpPr/>
      </dsp:nvSpPr>
      <dsp:spPr>
        <a:xfrm>
          <a:off x="1048694" y="1193937"/>
          <a:ext cx="630000" cy="63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D05D594-6881-41D6-A8DC-6E4AA01233D4}">
      <dsp:nvSpPr>
        <dsp:cNvPr id="0" name=""/>
        <dsp:cNvSpPr/>
      </dsp:nvSpPr>
      <dsp:spPr>
        <a:xfrm>
          <a:off x="463694" y="2399937"/>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defRPr cap="all"/>
          </a:pPr>
          <a:r>
            <a:rPr lang="en-US" sz="2400" kern="1200"/>
            <a:t>Art</a:t>
          </a:r>
        </a:p>
      </dsp:txBody>
      <dsp:txXfrm>
        <a:off x="463694" y="2399937"/>
        <a:ext cx="1800000" cy="720000"/>
      </dsp:txXfrm>
    </dsp:sp>
    <dsp:sp modelId="{A2EDBB39-C231-4FFD-9099-250C3E554831}">
      <dsp:nvSpPr>
        <dsp:cNvPr id="0" name=""/>
        <dsp:cNvSpPr/>
      </dsp:nvSpPr>
      <dsp:spPr>
        <a:xfrm>
          <a:off x="2929695" y="959937"/>
          <a:ext cx="1098000" cy="1098000"/>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1DBCBBC-2D5E-416B-997B-C9859B50797F}">
      <dsp:nvSpPr>
        <dsp:cNvPr id="0" name=""/>
        <dsp:cNvSpPr/>
      </dsp:nvSpPr>
      <dsp:spPr>
        <a:xfrm>
          <a:off x="3163695" y="1193937"/>
          <a:ext cx="630000" cy="63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2ED1421-DC4E-4581-896B-DA3087D54A58}">
      <dsp:nvSpPr>
        <dsp:cNvPr id="0" name=""/>
        <dsp:cNvSpPr/>
      </dsp:nvSpPr>
      <dsp:spPr>
        <a:xfrm>
          <a:off x="2578695" y="2399937"/>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rtl="0">
            <a:lnSpc>
              <a:spcPct val="90000"/>
            </a:lnSpc>
            <a:spcBef>
              <a:spcPct val="0"/>
            </a:spcBef>
            <a:spcAft>
              <a:spcPct val="35000"/>
            </a:spcAft>
            <a:buNone/>
            <a:defRPr cap="all"/>
          </a:pPr>
          <a:r>
            <a:rPr lang="en-US" sz="2400" kern="1200">
              <a:latin typeface="Gill Sans Nova"/>
            </a:rPr>
            <a:t>Listening to Music</a:t>
          </a:r>
          <a:endParaRPr lang="en-US" sz="2400" kern="1200"/>
        </a:p>
      </dsp:txBody>
      <dsp:txXfrm>
        <a:off x="2578695" y="2399937"/>
        <a:ext cx="1800000" cy="720000"/>
      </dsp:txXfrm>
    </dsp:sp>
    <dsp:sp modelId="{B2D06C99-FE89-4CE5-A951-853B6DBDDF95}">
      <dsp:nvSpPr>
        <dsp:cNvPr id="0" name=""/>
        <dsp:cNvSpPr/>
      </dsp:nvSpPr>
      <dsp:spPr>
        <a:xfrm>
          <a:off x="5044695" y="959937"/>
          <a:ext cx="1098000" cy="1098000"/>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BBEB62-D76E-4131-8238-C5624A2B87B8}">
      <dsp:nvSpPr>
        <dsp:cNvPr id="0" name=""/>
        <dsp:cNvSpPr/>
      </dsp:nvSpPr>
      <dsp:spPr>
        <a:xfrm>
          <a:off x="5278695" y="1193937"/>
          <a:ext cx="630000" cy="63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477F6A6-9AB8-4D84-9DE6-E53C43D96835}">
      <dsp:nvSpPr>
        <dsp:cNvPr id="0" name=""/>
        <dsp:cNvSpPr/>
      </dsp:nvSpPr>
      <dsp:spPr>
        <a:xfrm>
          <a:off x="4693695" y="2399937"/>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rtl="0">
            <a:lnSpc>
              <a:spcPct val="90000"/>
            </a:lnSpc>
            <a:spcBef>
              <a:spcPct val="0"/>
            </a:spcBef>
            <a:spcAft>
              <a:spcPct val="35000"/>
            </a:spcAft>
            <a:buNone/>
            <a:defRPr cap="all"/>
          </a:pPr>
          <a:r>
            <a:rPr lang="en-US" sz="2400" kern="1200">
              <a:latin typeface="Gill Sans Nova"/>
            </a:rPr>
            <a:t>Exercising</a:t>
          </a:r>
          <a:endParaRPr lang="en-US" sz="2400" kern="1200"/>
        </a:p>
      </dsp:txBody>
      <dsp:txXfrm>
        <a:off x="4693695" y="2399937"/>
        <a:ext cx="1800000" cy="720000"/>
      </dsp:txXfrm>
    </dsp:sp>
    <dsp:sp modelId="{E01D2813-BE30-4BB4-BECC-EEA9363C1723}">
      <dsp:nvSpPr>
        <dsp:cNvPr id="0" name=""/>
        <dsp:cNvSpPr/>
      </dsp:nvSpPr>
      <dsp:spPr>
        <a:xfrm>
          <a:off x="7159695" y="959937"/>
          <a:ext cx="1098000" cy="1098000"/>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EF6B0C5-A5B3-484A-9913-C9D054A09815}">
      <dsp:nvSpPr>
        <dsp:cNvPr id="0" name=""/>
        <dsp:cNvSpPr/>
      </dsp:nvSpPr>
      <dsp:spPr>
        <a:xfrm>
          <a:off x="7393695" y="1193937"/>
          <a:ext cx="630000" cy="63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FA8D07B-A3B9-4DE1-B900-E47EA5D13349}">
      <dsp:nvSpPr>
        <dsp:cNvPr id="0" name=""/>
        <dsp:cNvSpPr/>
      </dsp:nvSpPr>
      <dsp:spPr>
        <a:xfrm>
          <a:off x="6808695" y="2399937"/>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defRPr cap="all"/>
          </a:pPr>
          <a:r>
            <a:rPr lang="en-US" sz="2400" kern="1200">
              <a:latin typeface="Gill Sans Nova"/>
            </a:rPr>
            <a:t>Reading</a:t>
          </a:r>
          <a:endParaRPr lang="en-US" sz="2400" kern="1200"/>
        </a:p>
      </dsp:txBody>
      <dsp:txXfrm>
        <a:off x="6808695" y="2399937"/>
        <a:ext cx="1800000" cy="720000"/>
      </dsp:txXfrm>
    </dsp:sp>
    <dsp:sp modelId="{72FCCAC1-45AB-4CDD-8DB3-D0E9E2858873}">
      <dsp:nvSpPr>
        <dsp:cNvPr id="0" name=""/>
        <dsp:cNvSpPr/>
      </dsp:nvSpPr>
      <dsp:spPr>
        <a:xfrm>
          <a:off x="9274694" y="959937"/>
          <a:ext cx="1098000" cy="1098000"/>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4003780-00C7-438A-B62F-F5BCC5D725CA}">
      <dsp:nvSpPr>
        <dsp:cNvPr id="0" name=""/>
        <dsp:cNvSpPr/>
      </dsp:nvSpPr>
      <dsp:spPr>
        <a:xfrm>
          <a:off x="9508694" y="1193937"/>
          <a:ext cx="630000" cy="63000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9D61B5E-E51F-4354-95C6-D1D2F84AF256}">
      <dsp:nvSpPr>
        <dsp:cNvPr id="0" name=""/>
        <dsp:cNvSpPr/>
      </dsp:nvSpPr>
      <dsp:spPr>
        <a:xfrm>
          <a:off x="8923695" y="2399937"/>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rtl="0">
            <a:lnSpc>
              <a:spcPct val="90000"/>
            </a:lnSpc>
            <a:spcBef>
              <a:spcPct val="0"/>
            </a:spcBef>
            <a:spcAft>
              <a:spcPct val="35000"/>
            </a:spcAft>
            <a:buNone/>
            <a:defRPr cap="all"/>
          </a:pPr>
          <a:r>
            <a:rPr lang="en-US" sz="2400" kern="1200">
              <a:latin typeface="Gill Sans Nova"/>
            </a:rPr>
            <a:t>Something else</a:t>
          </a:r>
          <a:endParaRPr lang="en-US" sz="2400" kern="1200"/>
        </a:p>
      </dsp:txBody>
      <dsp:txXfrm>
        <a:off x="8923695" y="2399937"/>
        <a:ext cx="1800000" cy="720000"/>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D0A5D8-D131-4A9A-B664-CEC78FD3BCE1}" type="datetimeFigureOut">
              <a:rPr lang="en-US"/>
              <a:t>7/27/2022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5FF5C9-1508-4957-9B05-D1D3732C1338}" type="slidenum">
              <a:rPr lang="en-US"/>
              <a:t>‹#›</a:t>
            </a:fld>
            <a:endParaRPr lang="en-US"/>
          </a:p>
        </p:txBody>
      </p:sp>
    </p:spTree>
    <p:extLst>
      <p:ext uri="{BB962C8B-B14F-4D97-AF65-F5344CB8AC3E}">
        <p14:creationId xmlns:p14="http://schemas.microsoft.com/office/powerpoint/2010/main" val="35123380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achieve.lausd.net/cms/lib/CA01000043/Centricity/Domain/156/PPT/Human%20Relations.%20Social%20Justice/Lets%20Talk%20About%20Thanksgiving.pptx"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nationalgeographic.org/activity/recognizing-native-american-perspectives-thanksgiving-and-national-day-mourning/"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youtube.com/watch?v=OW0s8ToCyU8"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Teacher, thank you for choosing to share this lesson with your students.  </a:t>
            </a:r>
          </a:p>
          <a:p>
            <a:r>
              <a:rPr lang="en-US">
                <a:cs typeface="Calibri"/>
              </a:rPr>
              <a:t>Please take the time to review our accompanyling lesson:</a:t>
            </a:r>
          </a:p>
          <a:p>
            <a:r>
              <a:rPr lang="en-US">
                <a:hlinkClick r:id="rId3"/>
              </a:rPr>
              <a:t>Let's Talk About Thanksgiving</a:t>
            </a:r>
            <a:r>
              <a:rPr lang="en-US"/>
              <a:t> </a:t>
            </a:r>
          </a:p>
          <a:p>
            <a:endParaRPr lang="en-US" dirty="0">
              <a:cs typeface="Calibri"/>
            </a:endParaRPr>
          </a:p>
          <a:p>
            <a:r>
              <a:rPr lang="en-US">
                <a:cs typeface="Calibri"/>
              </a:rPr>
              <a:t>For more resources and advisory lessons check out the HRDE Homepage: </a:t>
            </a:r>
            <a:r>
              <a:rPr lang="en-US"/>
              <a:t>https://achieve.lausd.net/human-relations</a:t>
            </a:r>
            <a:endParaRPr lang="en-US" dirty="0">
              <a:cs typeface="Calibri"/>
            </a:endParaRPr>
          </a:p>
        </p:txBody>
      </p:sp>
      <p:sp>
        <p:nvSpPr>
          <p:cNvPr id="4" name="Slide Number Placeholder 3"/>
          <p:cNvSpPr>
            <a:spLocks noGrp="1"/>
          </p:cNvSpPr>
          <p:nvPr>
            <p:ph type="sldNum" sz="quarter" idx="5"/>
          </p:nvPr>
        </p:nvSpPr>
        <p:spPr/>
        <p:txBody>
          <a:bodyPr/>
          <a:lstStyle/>
          <a:p>
            <a:fld id="{D75FF5C9-1508-4957-9B05-D1D3732C1338}" type="slidenum">
              <a:rPr lang="en-US"/>
              <a:t>1</a:t>
            </a:fld>
            <a:endParaRPr lang="en-US"/>
          </a:p>
        </p:txBody>
      </p:sp>
    </p:spTree>
    <p:extLst>
      <p:ext uri="{BB962C8B-B14F-4D97-AF65-F5344CB8AC3E}">
        <p14:creationId xmlns:p14="http://schemas.microsoft.com/office/powerpoint/2010/main" val="39400898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Pictured: the statue of Massasoit</a:t>
            </a:r>
          </a:p>
          <a:p>
            <a:endParaRPr lang="en-US" dirty="0">
              <a:cs typeface="Calibri"/>
            </a:endParaRPr>
          </a:p>
          <a:p>
            <a:r>
              <a:rPr lang="en-US"/>
              <a:t>Read the slide aloud for the students</a:t>
            </a:r>
          </a:p>
          <a:p>
            <a:endParaRPr lang="en-US" dirty="0">
              <a:cs typeface="Calibri"/>
            </a:endParaRPr>
          </a:p>
        </p:txBody>
      </p:sp>
      <p:sp>
        <p:nvSpPr>
          <p:cNvPr id="4" name="Slide Number Placeholder 3"/>
          <p:cNvSpPr>
            <a:spLocks noGrp="1"/>
          </p:cNvSpPr>
          <p:nvPr>
            <p:ph type="sldNum" sz="quarter" idx="5"/>
          </p:nvPr>
        </p:nvSpPr>
        <p:spPr/>
        <p:txBody>
          <a:bodyPr/>
          <a:lstStyle/>
          <a:p>
            <a:fld id="{D75FF5C9-1508-4957-9B05-D1D3732C1338}" type="slidenum">
              <a:rPr lang="en-US"/>
              <a:t>10</a:t>
            </a:fld>
            <a:endParaRPr lang="en-US"/>
          </a:p>
        </p:txBody>
      </p:sp>
    </p:spTree>
    <p:extLst>
      <p:ext uri="{BB962C8B-B14F-4D97-AF65-F5344CB8AC3E}">
        <p14:creationId xmlns:p14="http://schemas.microsoft.com/office/powerpoint/2010/main" val="24468188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Engage the students in the reflection question</a:t>
            </a:r>
          </a:p>
        </p:txBody>
      </p:sp>
      <p:sp>
        <p:nvSpPr>
          <p:cNvPr id="4" name="Slide Number Placeholder 3"/>
          <p:cNvSpPr>
            <a:spLocks noGrp="1"/>
          </p:cNvSpPr>
          <p:nvPr>
            <p:ph type="sldNum" sz="quarter" idx="5"/>
          </p:nvPr>
        </p:nvSpPr>
        <p:spPr/>
        <p:txBody>
          <a:bodyPr/>
          <a:lstStyle/>
          <a:p>
            <a:fld id="{D75FF5C9-1508-4957-9B05-D1D3732C1338}" type="slidenum">
              <a:rPr lang="en-US"/>
              <a:t>11</a:t>
            </a:fld>
            <a:endParaRPr lang="en-US"/>
          </a:p>
        </p:txBody>
      </p:sp>
    </p:spTree>
    <p:extLst>
      <p:ext uri="{BB962C8B-B14F-4D97-AF65-F5344CB8AC3E}">
        <p14:creationId xmlns:p14="http://schemas.microsoft.com/office/powerpoint/2010/main" val="1673383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Read the slide aloud for the students</a:t>
            </a:r>
          </a:p>
          <a:p>
            <a:endParaRPr lang="en-US" dirty="0">
              <a:cs typeface="Calibri"/>
            </a:endParaRPr>
          </a:p>
        </p:txBody>
      </p:sp>
      <p:sp>
        <p:nvSpPr>
          <p:cNvPr id="4" name="Slide Number Placeholder 3"/>
          <p:cNvSpPr>
            <a:spLocks noGrp="1"/>
          </p:cNvSpPr>
          <p:nvPr>
            <p:ph type="sldNum" sz="quarter" idx="5"/>
          </p:nvPr>
        </p:nvSpPr>
        <p:spPr/>
        <p:txBody>
          <a:bodyPr/>
          <a:lstStyle/>
          <a:p>
            <a:fld id="{D75FF5C9-1508-4957-9B05-D1D3732C1338}" type="slidenum">
              <a:rPr lang="en-US"/>
              <a:t>12</a:t>
            </a:fld>
            <a:endParaRPr lang="en-US"/>
          </a:p>
        </p:txBody>
      </p:sp>
    </p:spTree>
    <p:extLst>
      <p:ext uri="{BB962C8B-B14F-4D97-AF65-F5344CB8AC3E}">
        <p14:creationId xmlns:p14="http://schemas.microsoft.com/office/powerpoint/2010/main" val="24164709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Engage the students in the reflection question</a:t>
            </a:r>
          </a:p>
          <a:p>
            <a:endParaRPr lang="en-US" dirty="0">
              <a:cs typeface="Calibri"/>
            </a:endParaRPr>
          </a:p>
        </p:txBody>
      </p:sp>
      <p:sp>
        <p:nvSpPr>
          <p:cNvPr id="4" name="Slide Number Placeholder 3"/>
          <p:cNvSpPr>
            <a:spLocks noGrp="1"/>
          </p:cNvSpPr>
          <p:nvPr>
            <p:ph type="sldNum" sz="quarter" idx="5"/>
          </p:nvPr>
        </p:nvSpPr>
        <p:spPr/>
        <p:txBody>
          <a:bodyPr/>
          <a:lstStyle/>
          <a:p>
            <a:fld id="{D75FF5C9-1508-4957-9B05-D1D3732C1338}" type="slidenum">
              <a:rPr lang="en-US"/>
              <a:t>13</a:t>
            </a:fld>
            <a:endParaRPr lang="en-US"/>
          </a:p>
        </p:txBody>
      </p:sp>
    </p:spTree>
    <p:extLst>
      <p:ext uri="{BB962C8B-B14F-4D97-AF65-F5344CB8AC3E}">
        <p14:creationId xmlns:p14="http://schemas.microsoft.com/office/powerpoint/2010/main" val="34212139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Teacher: share these links with the students. </a:t>
            </a:r>
            <a:endParaRPr lang="en-US">
              <a:cs typeface="Calibri"/>
            </a:endParaRPr>
          </a:p>
          <a:p>
            <a:r>
              <a:rPr lang="en-US">
                <a:cs typeface="Calibri"/>
              </a:rPr>
              <a:t>Check Out the official event website: </a:t>
            </a:r>
            <a:r>
              <a:rPr lang="en-US"/>
              <a:t>http://www.uaine.org/</a:t>
            </a:r>
            <a:endParaRPr lang="en-US" dirty="0">
              <a:cs typeface="Calibri"/>
            </a:endParaRPr>
          </a:p>
          <a:p>
            <a:r>
              <a:rPr lang="en-US">
                <a:cs typeface="Calibri"/>
              </a:rPr>
              <a:t>Read Wamustta's Suppressed Speech: </a:t>
            </a:r>
            <a:r>
              <a:rPr lang="en-US"/>
              <a:t>http://www.uaine.org/suppressed_speech.htm</a:t>
            </a:r>
            <a:endParaRPr lang="en-US">
              <a:cs typeface="Calibri"/>
            </a:endParaRPr>
          </a:p>
          <a:p>
            <a:r>
              <a:rPr lang="en-US">
                <a:cs typeface="Calibri"/>
              </a:rPr>
              <a:t>Find out whose land you are on: </a:t>
            </a:r>
            <a:r>
              <a:rPr lang="en-US"/>
              <a:t>https://native-land.ca/</a:t>
            </a:r>
            <a:endParaRPr lang="en-US">
              <a:cs typeface="Calibri"/>
            </a:endParaRPr>
          </a:p>
          <a:p>
            <a:endParaRPr lang="en-US" b="1" dirty="0">
              <a:cs typeface="Calibri"/>
            </a:endParaRPr>
          </a:p>
          <a:p>
            <a:r>
              <a:rPr lang="en-US" b="1">
                <a:cs typeface="Calibri"/>
              </a:rPr>
              <a:t>Additional Lessons for teacher: </a:t>
            </a:r>
            <a:endParaRPr lang="en-US"/>
          </a:p>
          <a:p>
            <a:r>
              <a:rPr lang="en-US">
                <a:cs typeface="Calibri"/>
              </a:rPr>
              <a:t>1. National Geographic: </a:t>
            </a:r>
            <a:r>
              <a:rPr lang="en-US" dirty="0">
                <a:hlinkClick r:id="rId3"/>
              </a:rPr>
              <a:t>https://www.nationalgeographic.org/activity/recognizing-native-american-perspectives-thanksgiving-and-national-day-mourning/</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D75FF5C9-1508-4957-9B05-D1D3732C1338}" type="slidenum">
              <a:rPr lang="en-US"/>
              <a:t>14</a:t>
            </a:fld>
            <a:endParaRPr lang="en-US"/>
          </a:p>
        </p:txBody>
      </p:sp>
    </p:spTree>
    <p:extLst>
      <p:ext uri="{BB962C8B-B14F-4D97-AF65-F5344CB8AC3E}">
        <p14:creationId xmlns:p14="http://schemas.microsoft.com/office/powerpoint/2010/main" val="31021390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Engage the students in the check out question</a:t>
            </a:r>
            <a:endParaRPr lang="en-US" dirty="0">
              <a:cs typeface="Calibri"/>
            </a:endParaRPr>
          </a:p>
        </p:txBody>
      </p:sp>
      <p:sp>
        <p:nvSpPr>
          <p:cNvPr id="4" name="Slide Number Placeholder 3"/>
          <p:cNvSpPr>
            <a:spLocks noGrp="1"/>
          </p:cNvSpPr>
          <p:nvPr>
            <p:ph type="sldNum" sz="quarter" idx="5"/>
          </p:nvPr>
        </p:nvSpPr>
        <p:spPr/>
        <p:txBody>
          <a:bodyPr/>
          <a:lstStyle/>
          <a:p>
            <a:fld id="{D75FF5C9-1508-4957-9B05-D1D3732C1338}" type="slidenum">
              <a:rPr lang="en-US"/>
              <a:t>15</a:t>
            </a:fld>
            <a:endParaRPr lang="en-US"/>
          </a:p>
        </p:txBody>
      </p:sp>
    </p:spTree>
    <p:extLst>
      <p:ext uri="{BB962C8B-B14F-4D97-AF65-F5344CB8AC3E}">
        <p14:creationId xmlns:p14="http://schemas.microsoft.com/office/powerpoint/2010/main" val="16887016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 please complete a brief feedback survey by scanning the QR code or using the link below. </a:t>
            </a:r>
          </a:p>
          <a:p>
            <a:endParaRPr lang="en-US" dirty="0"/>
          </a:p>
          <a:p>
            <a:r>
              <a:rPr lang="en-US" dirty="0"/>
              <a:t>https://forms.office.com/r/i9UqyyxzTT</a:t>
            </a:r>
          </a:p>
        </p:txBody>
      </p:sp>
      <p:sp>
        <p:nvSpPr>
          <p:cNvPr id="4" name="Slide Number Placeholder 3"/>
          <p:cNvSpPr>
            <a:spLocks noGrp="1"/>
          </p:cNvSpPr>
          <p:nvPr>
            <p:ph type="sldNum" sz="quarter" idx="5"/>
          </p:nvPr>
        </p:nvSpPr>
        <p:spPr/>
        <p:txBody>
          <a:bodyPr/>
          <a:lstStyle/>
          <a:p>
            <a:fld id="{D75FF5C9-1508-4957-9B05-D1D3732C1338}" type="slidenum">
              <a:rPr lang="en-US" smtClean="0"/>
              <a:t>16</a:t>
            </a:fld>
            <a:endParaRPr lang="en-US"/>
          </a:p>
        </p:txBody>
      </p:sp>
    </p:spTree>
    <p:extLst>
      <p:ext uri="{BB962C8B-B14F-4D97-AF65-F5344CB8AC3E}">
        <p14:creationId xmlns:p14="http://schemas.microsoft.com/office/powerpoint/2010/main" val="20126384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Please engage the students in the check in question</a:t>
            </a:r>
          </a:p>
        </p:txBody>
      </p:sp>
      <p:sp>
        <p:nvSpPr>
          <p:cNvPr id="4" name="Slide Number Placeholder 3"/>
          <p:cNvSpPr>
            <a:spLocks noGrp="1"/>
          </p:cNvSpPr>
          <p:nvPr>
            <p:ph type="sldNum" sz="quarter" idx="5"/>
          </p:nvPr>
        </p:nvSpPr>
        <p:spPr/>
        <p:txBody>
          <a:bodyPr/>
          <a:lstStyle/>
          <a:p>
            <a:fld id="{D75FF5C9-1508-4957-9B05-D1D3732C1338}" type="slidenum">
              <a:rPr lang="en-US"/>
              <a:t>2</a:t>
            </a:fld>
            <a:endParaRPr lang="en-US"/>
          </a:p>
        </p:txBody>
      </p:sp>
    </p:spTree>
    <p:extLst>
      <p:ext uri="{BB962C8B-B14F-4D97-AF65-F5344CB8AC3E}">
        <p14:creationId xmlns:p14="http://schemas.microsoft.com/office/powerpoint/2010/main" val="31331095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Read the objectives aloud for the students </a:t>
            </a:r>
          </a:p>
        </p:txBody>
      </p:sp>
      <p:sp>
        <p:nvSpPr>
          <p:cNvPr id="4" name="Slide Number Placeholder 3"/>
          <p:cNvSpPr>
            <a:spLocks noGrp="1"/>
          </p:cNvSpPr>
          <p:nvPr>
            <p:ph type="sldNum" sz="quarter" idx="5"/>
          </p:nvPr>
        </p:nvSpPr>
        <p:spPr/>
        <p:txBody>
          <a:bodyPr/>
          <a:lstStyle/>
          <a:p>
            <a:fld id="{D75FF5C9-1508-4957-9B05-D1D3732C1338}" type="slidenum">
              <a:rPr lang="en-US"/>
              <a:t>3</a:t>
            </a:fld>
            <a:endParaRPr lang="en-US"/>
          </a:p>
        </p:txBody>
      </p:sp>
    </p:spTree>
    <p:extLst>
      <p:ext uri="{BB962C8B-B14F-4D97-AF65-F5344CB8AC3E}">
        <p14:creationId xmlns:p14="http://schemas.microsoft.com/office/powerpoint/2010/main" val="1270420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https://www.youtube.com/watch?v=OW0s8ToCyU8</a:t>
            </a:r>
            <a:r>
              <a:rPr lang="en-US"/>
              <a:t> (4:44)</a:t>
            </a:r>
            <a:endParaRPr lang="en-US" dirty="0"/>
          </a:p>
        </p:txBody>
      </p:sp>
      <p:sp>
        <p:nvSpPr>
          <p:cNvPr id="4" name="Slide Number Placeholder 3"/>
          <p:cNvSpPr>
            <a:spLocks noGrp="1"/>
          </p:cNvSpPr>
          <p:nvPr>
            <p:ph type="sldNum" sz="quarter" idx="5"/>
          </p:nvPr>
        </p:nvSpPr>
        <p:spPr/>
        <p:txBody>
          <a:bodyPr/>
          <a:lstStyle/>
          <a:p>
            <a:fld id="{D75FF5C9-1508-4957-9B05-D1D3732C1338}" type="slidenum">
              <a:rPr lang="en-US"/>
              <a:t>4</a:t>
            </a:fld>
            <a:endParaRPr lang="en-US"/>
          </a:p>
        </p:txBody>
      </p:sp>
    </p:spTree>
    <p:extLst>
      <p:ext uri="{BB962C8B-B14F-4D97-AF65-F5344CB8AC3E}">
        <p14:creationId xmlns:p14="http://schemas.microsoft.com/office/powerpoint/2010/main" val="22948722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Engage the students in the reflection question</a:t>
            </a:r>
          </a:p>
        </p:txBody>
      </p:sp>
      <p:sp>
        <p:nvSpPr>
          <p:cNvPr id="4" name="Slide Number Placeholder 3"/>
          <p:cNvSpPr>
            <a:spLocks noGrp="1"/>
          </p:cNvSpPr>
          <p:nvPr>
            <p:ph type="sldNum" sz="quarter" idx="5"/>
          </p:nvPr>
        </p:nvSpPr>
        <p:spPr/>
        <p:txBody>
          <a:bodyPr/>
          <a:lstStyle/>
          <a:p>
            <a:fld id="{D75FF5C9-1508-4957-9B05-D1D3732C1338}" type="slidenum">
              <a:rPr lang="en-US"/>
              <a:t>5</a:t>
            </a:fld>
            <a:endParaRPr lang="en-US"/>
          </a:p>
        </p:txBody>
      </p:sp>
    </p:spTree>
    <p:extLst>
      <p:ext uri="{BB962C8B-B14F-4D97-AF65-F5344CB8AC3E}">
        <p14:creationId xmlns:p14="http://schemas.microsoft.com/office/powerpoint/2010/main" val="34825991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Read the slide aloud for the students</a:t>
            </a:r>
          </a:p>
        </p:txBody>
      </p:sp>
      <p:sp>
        <p:nvSpPr>
          <p:cNvPr id="4" name="Slide Number Placeholder 3"/>
          <p:cNvSpPr>
            <a:spLocks noGrp="1"/>
          </p:cNvSpPr>
          <p:nvPr>
            <p:ph type="sldNum" sz="quarter" idx="5"/>
          </p:nvPr>
        </p:nvSpPr>
        <p:spPr/>
        <p:txBody>
          <a:bodyPr/>
          <a:lstStyle/>
          <a:p>
            <a:fld id="{D75FF5C9-1508-4957-9B05-D1D3732C1338}" type="slidenum">
              <a:rPr lang="en-US"/>
              <a:t>6</a:t>
            </a:fld>
            <a:endParaRPr lang="en-US"/>
          </a:p>
        </p:txBody>
      </p:sp>
    </p:spTree>
    <p:extLst>
      <p:ext uri="{BB962C8B-B14F-4D97-AF65-F5344CB8AC3E}">
        <p14:creationId xmlns:p14="http://schemas.microsoft.com/office/powerpoint/2010/main" val="18416436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Read the slide aloud for the students</a:t>
            </a:r>
          </a:p>
          <a:p>
            <a:endParaRPr lang="en-US" dirty="0">
              <a:cs typeface="Calibri"/>
            </a:endParaRPr>
          </a:p>
        </p:txBody>
      </p:sp>
      <p:sp>
        <p:nvSpPr>
          <p:cNvPr id="4" name="Slide Number Placeholder 3"/>
          <p:cNvSpPr>
            <a:spLocks noGrp="1"/>
          </p:cNvSpPr>
          <p:nvPr>
            <p:ph type="sldNum" sz="quarter" idx="5"/>
          </p:nvPr>
        </p:nvSpPr>
        <p:spPr/>
        <p:txBody>
          <a:bodyPr/>
          <a:lstStyle/>
          <a:p>
            <a:fld id="{D75FF5C9-1508-4957-9B05-D1D3732C1338}" type="slidenum">
              <a:rPr lang="en-US"/>
              <a:t>7</a:t>
            </a:fld>
            <a:endParaRPr lang="en-US"/>
          </a:p>
        </p:txBody>
      </p:sp>
    </p:spTree>
    <p:extLst>
      <p:ext uri="{BB962C8B-B14F-4D97-AF65-F5344CB8AC3E}">
        <p14:creationId xmlns:p14="http://schemas.microsoft.com/office/powerpoint/2010/main" val="35289589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Engage the students in the reflection question</a:t>
            </a:r>
          </a:p>
        </p:txBody>
      </p:sp>
      <p:sp>
        <p:nvSpPr>
          <p:cNvPr id="4" name="Slide Number Placeholder 3"/>
          <p:cNvSpPr>
            <a:spLocks noGrp="1"/>
          </p:cNvSpPr>
          <p:nvPr>
            <p:ph type="sldNum" sz="quarter" idx="5"/>
          </p:nvPr>
        </p:nvSpPr>
        <p:spPr/>
        <p:txBody>
          <a:bodyPr/>
          <a:lstStyle/>
          <a:p>
            <a:fld id="{D75FF5C9-1508-4957-9B05-D1D3732C1338}" type="slidenum">
              <a:rPr lang="en-US"/>
              <a:t>8</a:t>
            </a:fld>
            <a:endParaRPr lang="en-US"/>
          </a:p>
        </p:txBody>
      </p:sp>
    </p:spTree>
    <p:extLst>
      <p:ext uri="{BB962C8B-B14F-4D97-AF65-F5344CB8AC3E}">
        <p14:creationId xmlns:p14="http://schemas.microsoft.com/office/powerpoint/2010/main" val="42057439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Pictured: Wamsutta</a:t>
            </a:r>
          </a:p>
          <a:p>
            <a:endParaRPr lang="en-US" dirty="0">
              <a:cs typeface="Calibri"/>
            </a:endParaRPr>
          </a:p>
          <a:p>
            <a:r>
              <a:rPr lang="en-US"/>
              <a:t>Read the slide aloud for the students</a:t>
            </a:r>
          </a:p>
          <a:p>
            <a:endParaRPr lang="en-US" dirty="0">
              <a:cs typeface="Calibri"/>
            </a:endParaRPr>
          </a:p>
        </p:txBody>
      </p:sp>
      <p:sp>
        <p:nvSpPr>
          <p:cNvPr id="4" name="Slide Number Placeholder 3"/>
          <p:cNvSpPr>
            <a:spLocks noGrp="1"/>
          </p:cNvSpPr>
          <p:nvPr>
            <p:ph type="sldNum" sz="quarter" idx="5"/>
          </p:nvPr>
        </p:nvSpPr>
        <p:spPr/>
        <p:txBody>
          <a:bodyPr/>
          <a:lstStyle/>
          <a:p>
            <a:fld id="{D75FF5C9-1508-4957-9B05-D1D3732C1338}" type="slidenum">
              <a:rPr lang="en-US"/>
              <a:t>9</a:t>
            </a:fld>
            <a:endParaRPr lang="en-US"/>
          </a:p>
        </p:txBody>
      </p:sp>
    </p:spTree>
    <p:extLst>
      <p:ext uri="{BB962C8B-B14F-4D97-AF65-F5344CB8AC3E}">
        <p14:creationId xmlns:p14="http://schemas.microsoft.com/office/powerpoint/2010/main" val="8950682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0F28B-45E3-4585-87E3-73838692A70B}"/>
              </a:ext>
            </a:extLst>
          </p:cNvPr>
          <p:cNvSpPr>
            <a:spLocks noGrp="1"/>
          </p:cNvSpPr>
          <p:nvPr>
            <p:ph type="ctrTitle"/>
          </p:nvPr>
        </p:nvSpPr>
        <p:spPr>
          <a:xfrm>
            <a:off x="457200" y="668049"/>
            <a:ext cx="7626795" cy="2841914"/>
          </a:xfrm>
        </p:spPr>
        <p:txBody>
          <a:bodyPr anchor="b">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F755B0-E17A-4B52-A99D-C35BB18BB2D0}"/>
              </a:ext>
            </a:extLst>
          </p:cNvPr>
          <p:cNvSpPr>
            <a:spLocks noGrp="1"/>
          </p:cNvSpPr>
          <p:nvPr>
            <p:ph type="subTitle" idx="1"/>
          </p:nvPr>
        </p:nvSpPr>
        <p:spPr>
          <a:xfrm>
            <a:off x="457200" y="3602038"/>
            <a:ext cx="7626795" cy="2501728"/>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8390C28-805B-4DA6-A10E-651C0FD01716}"/>
              </a:ext>
            </a:extLst>
          </p:cNvPr>
          <p:cNvSpPr>
            <a:spLocks noGrp="1"/>
          </p:cNvSpPr>
          <p:nvPr>
            <p:ph type="dt" sz="half" idx="10"/>
          </p:nvPr>
        </p:nvSpPr>
        <p:spPr/>
        <p:txBody>
          <a:bodyPr/>
          <a:lstStyle/>
          <a:p>
            <a:fld id="{D208048B-57AF-4F53-BC84-8E0A1033FBEC}" type="datetimeFigureOut">
              <a:rPr lang="en-US" smtClean="0"/>
              <a:t>7/27/2022</a:t>
            </a:fld>
            <a:endParaRPr lang="en-US"/>
          </a:p>
        </p:txBody>
      </p:sp>
      <p:sp>
        <p:nvSpPr>
          <p:cNvPr id="5" name="Footer Placeholder 4">
            <a:extLst>
              <a:ext uri="{FF2B5EF4-FFF2-40B4-BE49-F238E27FC236}">
                <a16:creationId xmlns:a16="http://schemas.microsoft.com/office/drawing/2014/main" id="{0D5EBBA9-C52F-4628-AE0D-DCD1772F91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5BAC57-F8E1-4B54-A111-CB53B32031AB}"/>
              </a:ext>
            </a:extLst>
          </p:cNvPr>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19777025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A5B40-C529-41A6-8D06-07AF9430A80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BB5A354-E2A8-4A91-9D7A-36D9E0915CC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5D3944-2E3D-42BC-B83D-7630699D48C5}"/>
              </a:ext>
            </a:extLst>
          </p:cNvPr>
          <p:cNvSpPr>
            <a:spLocks noGrp="1"/>
          </p:cNvSpPr>
          <p:nvPr>
            <p:ph type="dt" sz="half" idx="10"/>
          </p:nvPr>
        </p:nvSpPr>
        <p:spPr/>
        <p:txBody>
          <a:bodyPr/>
          <a:lstStyle/>
          <a:p>
            <a:fld id="{D208048B-57AF-4F53-BC84-8E0A1033FBEC}" type="datetimeFigureOut">
              <a:rPr lang="en-US" smtClean="0"/>
              <a:t>7/27/2022</a:t>
            </a:fld>
            <a:endParaRPr lang="en-US"/>
          </a:p>
        </p:txBody>
      </p:sp>
      <p:sp>
        <p:nvSpPr>
          <p:cNvPr id="5" name="Footer Placeholder 4">
            <a:extLst>
              <a:ext uri="{FF2B5EF4-FFF2-40B4-BE49-F238E27FC236}">
                <a16:creationId xmlns:a16="http://schemas.microsoft.com/office/drawing/2014/main" id="{F2FC57FA-204E-4A7A-BAE2-DF17BB0FFB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BDA36D-49FF-495A-8E25-4CCC98E39032}"/>
              </a:ext>
            </a:extLst>
          </p:cNvPr>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9165470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544ECD05-4E94-4A60-8FDA-700BF100B0BA}"/>
              </a:ext>
              <a:ext uri="{C183D7F6-B498-43B3-948B-1728B52AA6E4}">
                <adec:decorative xmlns:adec="http://schemas.microsoft.com/office/drawing/2017/decorative" val="1"/>
              </a:ext>
            </a:extLst>
          </p:cNvPr>
          <p:cNvSpPr/>
          <p:nvPr/>
        </p:nvSpPr>
        <p:spPr>
          <a:xfrm>
            <a:off x="0" y="0"/>
            <a:ext cx="12188952" cy="6858000"/>
          </a:xfrm>
          <a:prstGeom prst="rect">
            <a:avLst/>
          </a:prstGeom>
          <a:ln w="9525" cap="flat">
            <a:noFill/>
            <a:prstDash val="solid"/>
            <a:miter/>
          </a:ln>
        </p:spPr>
        <p:txBody>
          <a:bodyPr rtlCol="0" anchor="ctr"/>
          <a:lstStyle/>
          <a:p>
            <a:endParaRPr lang="en-US">
              <a:solidFill>
                <a:schemeClr val="tx1"/>
              </a:solidFill>
            </a:endParaRPr>
          </a:p>
        </p:txBody>
      </p:sp>
      <p:sp>
        <p:nvSpPr>
          <p:cNvPr id="18" name="Color Fill">
            <a:extLst>
              <a:ext uri="{FF2B5EF4-FFF2-40B4-BE49-F238E27FC236}">
                <a16:creationId xmlns:a16="http://schemas.microsoft.com/office/drawing/2014/main" id="{8BCB0EB2-4067-418C-9465-9D4C71240E0B}"/>
              </a:ext>
              <a:ext uri="{C183D7F6-B498-43B3-948B-1728B52AA6E4}">
                <adec:decorative xmlns:adec="http://schemas.microsoft.com/office/drawing/2017/decorative" val="1"/>
              </a:ext>
            </a:extLst>
          </p:cNvPr>
          <p:cNvSpPr/>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8" name="Group 7">
            <a:extLst>
              <a:ext uri="{FF2B5EF4-FFF2-40B4-BE49-F238E27FC236}">
                <a16:creationId xmlns:a16="http://schemas.microsoft.com/office/drawing/2014/main" id="{04E37999-41E7-446D-8C53-B904C3CE87A5}"/>
              </a:ext>
              <a:ext uri="{C183D7F6-B498-43B3-948B-1728B52AA6E4}">
                <adec:decorative xmlns:adec="http://schemas.microsoft.com/office/drawing/2017/decorative" val="1"/>
              </a:ext>
            </a:extLst>
          </p:cNvPr>
          <p:cNvGrpSpPr/>
          <p:nvPr/>
        </p:nvGrpSpPr>
        <p:grpSpPr>
          <a:xfrm>
            <a:off x="10300855" y="0"/>
            <a:ext cx="1891145" cy="5600700"/>
            <a:chOff x="10300855" y="0"/>
            <a:chExt cx="1891145" cy="5600700"/>
          </a:xfrm>
        </p:grpSpPr>
        <p:sp>
          <p:nvSpPr>
            <p:cNvPr id="9" name="Oval 8">
              <a:extLst>
                <a:ext uri="{FF2B5EF4-FFF2-40B4-BE49-F238E27FC236}">
                  <a16:creationId xmlns:a16="http://schemas.microsoft.com/office/drawing/2014/main" id="{438A90E8-87F8-4150-B5EB-E19C8A01AFB9}"/>
                </a:ext>
              </a:extLst>
            </p:cNvPr>
            <p:cNvSpPr/>
            <p:nvPr/>
          </p:nvSpPr>
          <p:spPr>
            <a:xfrm>
              <a:off x="11783194" y="2943021"/>
              <a:ext cx="246527" cy="2465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Graphic 9">
              <a:extLst>
                <a:ext uri="{FF2B5EF4-FFF2-40B4-BE49-F238E27FC236}">
                  <a16:creationId xmlns:a16="http://schemas.microsoft.com/office/drawing/2014/main" id="{724DCA1C-A8E8-4F90-8FAE-85B1426C108A}"/>
                </a:ext>
              </a:extLst>
            </p:cNvPr>
            <p:cNvSpPr/>
            <p:nvPr/>
          </p:nvSpPr>
          <p:spPr>
            <a:xfrm>
              <a:off x="10330568" y="2199078"/>
              <a:ext cx="1195288" cy="1195289"/>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lumMod val="75000"/>
                <a:alpha val="65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1" name="Freeform: Shape 10">
              <a:extLst>
                <a:ext uri="{FF2B5EF4-FFF2-40B4-BE49-F238E27FC236}">
                  <a16:creationId xmlns:a16="http://schemas.microsoft.com/office/drawing/2014/main" id="{158D6291-6756-44E3-9FCE-0B2ECA5EE664}"/>
                </a:ext>
              </a:extLst>
            </p:cNvPr>
            <p:cNvSpPr/>
            <p:nvPr/>
          </p:nvSpPr>
          <p:spPr>
            <a:xfrm flipV="1">
              <a:off x="11151383" y="4336822"/>
              <a:ext cx="1040617" cy="1263878"/>
            </a:xfrm>
            <a:custGeom>
              <a:avLst/>
              <a:gdLst>
                <a:gd name="connsiteX0" fmla="*/ 1087069 w 1119832"/>
                <a:gd name="connsiteY0" fmla="*/ 1138 h 1360088"/>
                <a:gd name="connsiteX1" fmla="*/ 1119832 w 1119832"/>
                <a:gd name="connsiteY1" fmla="*/ 3278 h 1360088"/>
                <a:gd name="connsiteX2" fmla="*/ 1119832 w 1119832"/>
                <a:gd name="connsiteY2" fmla="*/ 1097964 h 1360088"/>
                <a:gd name="connsiteX3" fmla="*/ 1109686 w 1119832"/>
                <a:gd name="connsiteY3" fmla="*/ 1109686 h 1360088"/>
                <a:gd name="connsiteX4" fmla="*/ 25249 w 1119832"/>
                <a:gd name="connsiteY4" fmla="*/ 1334840 h 1360088"/>
                <a:gd name="connsiteX5" fmla="*/ 250404 w 1119832"/>
                <a:gd name="connsiteY5" fmla="*/ 250404 h 1360088"/>
                <a:gd name="connsiteX6" fmla="*/ 1087069 w 1119832"/>
                <a:gd name="connsiteY6" fmla="*/ 1138 h 136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9832" h="1360088">
                  <a:moveTo>
                    <a:pt x="1087069" y="1138"/>
                  </a:moveTo>
                  <a:lnTo>
                    <a:pt x="1119832" y="3278"/>
                  </a:lnTo>
                  <a:lnTo>
                    <a:pt x="1119832" y="1097964"/>
                  </a:lnTo>
                  <a:lnTo>
                    <a:pt x="1109686" y="1109686"/>
                  </a:lnTo>
                  <a:cubicBezTo>
                    <a:pt x="748058" y="1471314"/>
                    <a:pt x="25249" y="1334840"/>
                    <a:pt x="25249" y="1334840"/>
                  </a:cubicBezTo>
                  <a:cubicBezTo>
                    <a:pt x="25249" y="1334840"/>
                    <a:pt x="-111224" y="612032"/>
                    <a:pt x="250404" y="250404"/>
                  </a:cubicBezTo>
                  <a:cubicBezTo>
                    <a:pt x="476422" y="24386"/>
                    <a:pt x="843525" y="-7060"/>
                    <a:pt x="1087069" y="1138"/>
                  </a:cubicBez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2" name="Freeform: Shape 11">
              <a:extLst>
                <a:ext uri="{FF2B5EF4-FFF2-40B4-BE49-F238E27FC236}">
                  <a16:creationId xmlns:a16="http://schemas.microsoft.com/office/drawing/2014/main" id="{C37CA96E-9DD9-4172-B63B-50DF43B576DA}"/>
                </a:ext>
                <a:ext uri="{C183D7F6-B498-43B3-948B-1728B52AA6E4}">
                  <adec:decorative xmlns:adec="http://schemas.microsoft.com/office/drawing/2017/decorative" val="1"/>
                </a:ext>
              </a:extLst>
            </p:cNvPr>
            <p:cNvSpPr/>
            <p:nvPr/>
          </p:nvSpPr>
          <p:spPr>
            <a:xfrm>
              <a:off x="11638492" y="2767655"/>
              <a:ext cx="553508" cy="1567713"/>
            </a:xfrm>
            <a:custGeom>
              <a:avLst/>
              <a:gdLst>
                <a:gd name="connsiteX0" fmla="*/ 612019 w 612019"/>
                <a:gd name="connsiteY0" fmla="*/ 0 h 1733435"/>
                <a:gd name="connsiteX1" fmla="*/ 612019 w 612019"/>
                <a:gd name="connsiteY1" fmla="*/ 1733435 h 1733435"/>
                <a:gd name="connsiteX2" fmla="*/ 180103 w 612019"/>
                <a:gd name="connsiteY2" fmla="*/ 1301519 h 1733435"/>
                <a:gd name="connsiteX3" fmla="*/ 180103 w 612019"/>
                <a:gd name="connsiteY3" fmla="*/ 431916 h 1733435"/>
              </a:gdLst>
              <a:ahLst/>
              <a:cxnLst>
                <a:cxn ang="0">
                  <a:pos x="connsiteX0" y="connsiteY0"/>
                </a:cxn>
                <a:cxn ang="0">
                  <a:pos x="connsiteX1" y="connsiteY1"/>
                </a:cxn>
                <a:cxn ang="0">
                  <a:pos x="connsiteX2" y="connsiteY2"/>
                </a:cxn>
                <a:cxn ang="0">
                  <a:pos x="connsiteX3" y="connsiteY3"/>
                </a:cxn>
              </a:cxnLst>
              <a:rect l="l" t="t" r="r" b="b"/>
              <a:pathLst>
                <a:path w="612019" h="1733435">
                  <a:moveTo>
                    <a:pt x="612019" y="0"/>
                  </a:moveTo>
                  <a:lnTo>
                    <a:pt x="612019" y="1733435"/>
                  </a:lnTo>
                  <a:lnTo>
                    <a:pt x="180103" y="1301519"/>
                  </a:lnTo>
                  <a:cubicBezTo>
                    <a:pt x="-60034" y="1061382"/>
                    <a:pt x="-60034" y="672053"/>
                    <a:pt x="180103" y="431916"/>
                  </a:cubicBezTo>
                  <a:close/>
                </a:path>
              </a:pathLst>
            </a:custGeom>
            <a:solidFill>
              <a:schemeClr val="accent1">
                <a:lumMod val="60000"/>
                <a:lumOff val="40000"/>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3" name="Graphic 9">
              <a:extLst>
                <a:ext uri="{FF2B5EF4-FFF2-40B4-BE49-F238E27FC236}">
                  <a16:creationId xmlns:a16="http://schemas.microsoft.com/office/drawing/2014/main" id="{B335AFFE-BF3D-491C-8255-692B9DAC6775}"/>
                </a:ext>
              </a:extLst>
            </p:cNvPr>
            <p:cNvSpPr/>
            <p:nvPr/>
          </p:nvSpPr>
          <p:spPr>
            <a:xfrm flipH="1">
              <a:off x="10300855" y="0"/>
              <a:ext cx="1891145" cy="1891145"/>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4" name="Graphic 9">
              <a:extLst>
                <a:ext uri="{FF2B5EF4-FFF2-40B4-BE49-F238E27FC236}">
                  <a16:creationId xmlns:a16="http://schemas.microsoft.com/office/drawing/2014/main" id="{AA052AAF-7A7C-4EDB-AE2C-FCA3A756C4E5}"/>
                </a:ext>
              </a:extLst>
            </p:cNvPr>
            <p:cNvSpPr/>
            <p:nvPr/>
          </p:nvSpPr>
          <p:spPr>
            <a:xfrm flipH="1">
              <a:off x="10424367" y="122795"/>
              <a:ext cx="1644119" cy="1644119"/>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sp>
        <p:nvSpPr>
          <p:cNvPr id="20" name="Texture">
            <a:extLst>
              <a:ext uri="{FF2B5EF4-FFF2-40B4-BE49-F238E27FC236}">
                <a16:creationId xmlns:a16="http://schemas.microsoft.com/office/drawing/2014/main" id="{31F99E9D-6528-47AC-B178-7032D0E17DF8}"/>
              </a:ext>
              <a:ext uri="{C183D7F6-B498-43B3-948B-1728B52AA6E4}">
                <adec:decorative xmlns:adec="http://schemas.microsoft.com/office/drawing/2017/decorative" val="1"/>
              </a:ext>
            </a:extLst>
          </p:cNvPr>
          <p:cNvSpPr/>
          <p:nvPr/>
        </p:nvSpPr>
        <p:spPr>
          <a:xfrm>
            <a:off x="3048" y="0"/>
            <a:ext cx="12188952" cy="6858000"/>
          </a:xfrm>
          <a:prstGeom prst="rect">
            <a:avLst/>
          </a:prstGeom>
          <a:blipFill dpi="0" rotWithShape="1">
            <a:blip r:embed="rId2">
              <a:alphaModFix amt="6000"/>
            </a:blip>
            <a:srcRect/>
            <a:tile tx="0" ty="0" sx="100000" sy="100000" flip="none" algn="tl"/>
          </a:blipFill>
          <a:ln w="9525" cap="flat">
            <a:noFill/>
            <a:prstDash val="solid"/>
            <a:miter/>
          </a:ln>
        </p:spPr>
        <p:txBody>
          <a:bodyPr rtlCol="0" anchor="ctr"/>
          <a:lstStyle/>
          <a:p>
            <a:endParaRPr lang="en-US" dirty="0"/>
          </a:p>
        </p:txBody>
      </p:sp>
      <p:sp>
        <p:nvSpPr>
          <p:cNvPr id="2" name="Vertical Title 1">
            <a:extLst>
              <a:ext uri="{FF2B5EF4-FFF2-40B4-BE49-F238E27FC236}">
                <a16:creationId xmlns:a16="http://schemas.microsoft.com/office/drawing/2014/main" id="{834DD302-622D-4E42-BD6F-FAAA98B3728C}"/>
              </a:ext>
            </a:extLst>
          </p:cNvPr>
          <p:cNvSpPr>
            <a:spLocks noGrp="1"/>
          </p:cNvSpPr>
          <p:nvPr>
            <p:ph type="title" orient="vert"/>
          </p:nvPr>
        </p:nvSpPr>
        <p:spPr>
          <a:xfrm>
            <a:off x="7306311" y="668049"/>
            <a:ext cx="2628900" cy="5508913"/>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4C70D9F5-C907-405F-BE11-571C61745EC6}"/>
              </a:ext>
            </a:extLst>
          </p:cNvPr>
          <p:cNvSpPr>
            <a:spLocks noGrp="1"/>
          </p:cNvSpPr>
          <p:nvPr>
            <p:ph type="body" orient="vert" idx="1"/>
          </p:nvPr>
        </p:nvSpPr>
        <p:spPr>
          <a:xfrm>
            <a:off x="457200" y="668049"/>
            <a:ext cx="6689098" cy="55089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DCFD860-3FBD-4FE7-A9FD-1D4A4D10AABF}"/>
              </a:ext>
            </a:extLst>
          </p:cNvPr>
          <p:cNvSpPr>
            <a:spLocks noGrp="1"/>
          </p:cNvSpPr>
          <p:nvPr>
            <p:ph type="dt" sz="half" idx="10"/>
          </p:nvPr>
        </p:nvSpPr>
        <p:spPr/>
        <p:txBody>
          <a:bodyPr/>
          <a:lstStyle/>
          <a:p>
            <a:fld id="{D208048B-57AF-4F53-BC84-8E0A1033FBEC}" type="datetimeFigureOut">
              <a:rPr lang="en-US" smtClean="0"/>
              <a:t>7/27/2022</a:t>
            </a:fld>
            <a:endParaRPr lang="en-US"/>
          </a:p>
        </p:txBody>
      </p:sp>
      <p:sp>
        <p:nvSpPr>
          <p:cNvPr id="5" name="Footer Placeholder 4">
            <a:extLst>
              <a:ext uri="{FF2B5EF4-FFF2-40B4-BE49-F238E27FC236}">
                <a16:creationId xmlns:a16="http://schemas.microsoft.com/office/drawing/2014/main" id="{560A367B-81B3-4BD3-9C95-18EC0710A2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7D8E54-346D-4D66-BF99-96DA43F80DF8}"/>
              </a:ext>
            </a:extLst>
          </p:cNvPr>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7681925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A2C84-1247-4534-81D1-136C3E1EBB0D}"/>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048D490-CEA6-4844-A537-F749658D37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1DAEFC9-887F-4E73-9938-6032D52864AA}"/>
              </a:ext>
            </a:extLst>
          </p:cNvPr>
          <p:cNvSpPr>
            <a:spLocks noGrp="1"/>
          </p:cNvSpPr>
          <p:nvPr>
            <p:ph type="dt" sz="half" idx="10"/>
          </p:nvPr>
        </p:nvSpPr>
        <p:spPr/>
        <p:txBody>
          <a:bodyPr/>
          <a:lstStyle/>
          <a:p>
            <a:fld id="{D208048B-57AF-4F53-BC84-8E0A1033FBEC}" type="datetimeFigureOut">
              <a:rPr lang="en-US" smtClean="0"/>
              <a:t>7/27/2022</a:t>
            </a:fld>
            <a:endParaRPr lang="en-US"/>
          </a:p>
        </p:txBody>
      </p:sp>
      <p:sp>
        <p:nvSpPr>
          <p:cNvPr id="5" name="Footer Placeholder 4">
            <a:extLst>
              <a:ext uri="{FF2B5EF4-FFF2-40B4-BE49-F238E27FC236}">
                <a16:creationId xmlns:a16="http://schemas.microsoft.com/office/drawing/2014/main" id="{ABFCF0CF-134A-404E-A177-9FAAA039F8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A1B0DC-2D2C-408B-A577-904A2385C0AA}"/>
              </a:ext>
            </a:extLst>
          </p:cNvPr>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31229949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55431-EF88-4771-9699-27EF70A55112}"/>
              </a:ext>
            </a:extLst>
          </p:cNvPr>
          <p:cNvSpPr>
            <a:spLocks noGrp="1"/>
          </p:cNvSpPr>
          <p:nvPr>
            <p:ph type="title"/>
          </p:nvPr>
        </p:nvSpPr>
        <p:spPr>
          <a:xfrm>
            <a:off x="457200" y="668050"/>
            <a:ext cx="7673389" cy="3816588"/>
          </a:xfrm>
        </p:spPr>
        <p:txBody>
          <a:bodyPr anchor="b">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DAF57C3-A928-4093-B3FC-ECC2194AE9E9}"/>
              </a:ext>
            </a:extLst>
          </p:cNvPr>
          <p:cNvSpPr>
            <a:spLocks noGrp="1"/>
          </p:cNvSpPr>
          <p:nvPr>
            <p:ph type="body" idx="1"/>
          </p:nvPr>
        </p:nvSpPr>
        <p:spPr>
          <a:xfrm>
            <a:off x="457200" y="4589463"/>
            <a:ext cx="7673389"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7BFD625-A893-46D3-A518-9E969CB4FE54}"/>
              </a:ext>
            </a:extLst>
          </p:cNvPr>
          <p:cNvSpPr>
            <a:spLocks noGrp="1"/>
          </p:cNvSpPr>
          <p:nvPr>
            <p:ph type="dt" sz="half" idx="10"/>
          </p:nvPr>
        </p:nvSpPr>
        <p:spPr/>
        <p:txBody>
          <a:bodyPr/>
          <a:lstStyle/>
          <a:p>
            <a:fld id="{D208048B-57AF-4F53-BC84-8E0A1033FBEC}" type="datetimeFigureOut">
              <a:rPr lang="en-US" smtClean="0"/>
              <a:t>7/27/2022</a:t>
            </a:fld>
            <a:endParaRPr lang="en-US"/>
          </a:p>
        </p:txBody>
      </p:sp>
      <p:sp>
        <p:nvSpPr>
          <p:cNvPr id="5" name="Footer Placeholder 4">
            <a:extLst>
              <a:ext uri="{FF2B5EF4-FFF2-40B4-BE49-F238E27FC236}">
                <a16:creationId xmlns:a16="http://schemas.microsoft.com/office/drawing/2014/main" id="{FFCAD37A-B380-4B65-9FB9-3FB914120E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E773B6-CD13-4451-9BF3-C4102BA5E899}"/>
              </a:ext>
            </a:extLst>
          </p:cNvPr>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11371645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C1FBD0A-9F7B-4EBB-9982-B55F5F9806C4}"/>
              </a:ext>
              <a:ext uri="{C183D7F6-B498-43B3-948B-1728B52AA6E4}">
                <adec:decorative xmlns:adec="http://schemas.microsoft.com/office/drawing/2017/decorative" val="1"/>
              </a:ext>
            </a:extLst>
          </p:cNvPr>
          <p:cNvSpPr/>
          <p:nvPr/>
        </p:nvSpPr>
        <p:spPr>
          <a:xfrm>
            <a:off x="0" y="0"/>
            <a:ext cx="12188952" cy="6858000"/>
          </a:xfrm>
          <a:prstGeom prst="rect">
            <a:avLst/>
          </a:prstGeom>
          <a:ln w="9525" cap="flat">
            <a:noFill/>
            <a:prstDash val="solid"/>
            <a:miter/>
          </a:ln>
        </p:spPr>
        <p:txBody>
          <a:bodyPr rtlCol="0" anchor="ctr"/>
          <a:lstStyle/>
          <a:p>
            <a:endParaRPr lang="en-US">
              <a:solidFill>
                <a:schemeClr val="tx1"/>
              </a:solidFill>
            </a:endParaRPr>
          </a:p>
        </p:txBody>
      </p:sp>
      <p:sp>
        <p:nvSpPr>
          <p:cNvPr id="11" name="Color Fill">
            <a:extLst>
              <a:ext uri="{FF2B5EF4-FFF2-40B4-BE49-F238E27FC236}">
                <a16:creationId xmlns:a16="http://schemas.microsoft.com/office/drawing/2014/main" id="{88CFF0B8-0BA9-4DD9-B7B2-0655DC8419A8}"/>
              </a:ext>
              <a:ext uri="{C183D7F6-B498-43B3-948B-1728B52AA6E4}">
                <adec:decorative xmlns:adec="http://schemas.microsoft.com/office/drawing/2017/decorative" val="1"/>
              </a:ext>
            </a:extLst>
          </p:cNvPr>
          <p:cNvSpPr/>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14" name="Group 13">
            <a:extLst>
              <a:ext uri="{FF2B5EF4-FFF2-40B4-BE49-F238E27FC236}">
                <a16:creationId xmlns:a16="http://schemas.microsoft.com/office/drawing/2014/main" id="{C77B910E-9B87-4291-987B-6883212CBAEC}"/>
              </a:ext>
              <a:ext uri="{C183D7F6-B498-43B3-948B-1728B52AA6E4}">
                <adec:decorative xmlns:adec="http://schemas.microsoft.com/office/drawing/2017/decorative" val="1"/>
              </a:ext>
            </a:extLst>
          </p:cNvPr>
          <p:cNvGrpSpPr/>
          <p:nvPr/>
        </p:nvGrpSpPr>
        <p:grpSpPr>
          <a:xfrm>
            <a:off x="11151383" y="2767655"/>
            <a:ext cx="1040617" cy="2833045"/>
            <a:chOff x="11151383" y="2767655"/>
            <a:chExt cx="1040617" cy="2833045"/>
          </a:xfrm>
        </p:grpSpPr>
        <p:sp>
          <p:nvSpPr>
            <p:cNvPr id="15" name="Oval 14">
              <a:extLst>
                <a:ext uri="{FF2B5EF4-FFF2-40B4-BE49-F238E27FC236}">
                  <a16:creationId xmlns:a16="http://schemas.microsoft.com/office/drawing/2014/main" id="{05596CF7-55B3-409D-A36C-F5BE9D625628}"/>
                </a:ext>
              </a:extLst>
            </p:cNvPr>
            <p:cNvSpPr/>
            <p:nvPr/>
          </p:nvSpPr>
          <p:spPr>
            <a:xfrm>
              <a:off x="11783194" y="2943021"/>
              <a:ext cx="246527" cy="2465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 name="Freeform: Shape 16">
              <a:extLst>
                <a:ext uri="{FF2B5EF4-FFF2-40B4-BE49-F238E27FC236}">
                  <a16:creationId xmlns:a16="http://schemas.microsoft.com/office/drawing/2014/main" id="{92245D23-45D8-474C-8A38-633E99962676}"/>
                </a:ext>
              </a:extLst>
            </p:cNvPr>
            <p:cNvSpPr/>
            <p:nvPr/>
          </p:nvSpPr>
          <p:spPr>
            <a:xfrm flipV="1">
              <a:off x="11151383" y="4336822"/>
              <a:ext cx="1040617" cy="1263878"/>
            </a:xfrm>
            <a:custGeom>
              <a:avLst/>
              <a:gdLst>
                <a:gd name="connsiteX0" fmla="*/ 1087069 w 1119832"/>
                <a:gd name="connsiteY0" fmla="*/ 1138 h 1360088"/>
                <a:gd name="connsiteX1" fmla="*/ 1119832 w 1119832"/>
                <a:gd name="connsiteY1" fmla="*/ 3278 h 1360088"/>
                <a:gd name="connsiteX2" fmla="*/ 1119832 w 1119832"/>
                <a:gd name="connsiteY2" fmla="*/ 1097964 h 1360088"/>
                <a:gd name="connsiteX3" fmla="*/ 1109686 w 1119832"/>
                <a:gd name="connsiteY3" fmla="*/ 1109686 h 1360088"/>
                <a:gd name="connsiteX4" fmla="*/ 25249 w 1119832"/>
                <a:gd name="connsiteY4" fmla="*/ 1334840 h 1360088"/>
                <a:gd name="connsiteX5" fmla="*/ 250404 w 1119832"/>
                <a:gd name="connsiteY5" fmla="*/ 250404 h 1360088"/>
                <a:gd name="connsiteX6" fmla="*/ 1087069 w 1119832"/>
                <a:gd name="connsiteY6" fmla="*/ 1138 h 136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9832" h="1360088">
                  <a:moveTo>
                    <a:pt x="1087069" y="1138"/>
                  </a:moveTo>
                  <a:lnTo>
                    <a:pt x="1119832" y="3278"/>
                  </a:lnTo>
                  <a:lnTo>
                    <a:pt x="1119832" y="1097964"/>
                  </a:lnTo>
                  <a:lnTo>
                    <a:pt x="1109686" y="1109686"/>
                  </a:lnTo>
                  <a:cubicBezTo>
                    <a:pt x="748058" y="1471314"/>
                    <a:pt x="25249" y="1334840"/>
                    <a:pt x="25249" y="1334840"/>
                  </a:cubicBezTo>
                  <a:cubicBezTo>
                    <a:pt x="25249" y="1334840"/>
                    <a:pt x="-111224" y="612032"/>
                    <a:pt x="250404" y="250404"/>
                  </a:cubicBezTo>
                  <a:cubicBezTo>
                    <a:pt x="476422" y="24386"/>
                    <a:pt x="843525" y="-7060"/>
                    <a:pt x="1087069" y="1138"/>
                  </a:cubicBez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8" name="Freeform: Shape 17">
              <a:extLst>
                <a:ext uri="{FF2B5EF4-FFF2-40B4-BE49-F238E27FC236}">
                  <a16:creationId xmlns:a16="http://schemas.microsoft.com/office/drawing/2014/main" id="{918A8D14-28CA-4095-B2FA-E48B3150AD1B}"/>
                </a:ext>
                <a:ext uri="{C183D7F6-B498-43B3-948B-1728B52AA6E4}">
                  <adec:decorative xmlns:adec="http://schemas.microsoft.com/office/drawing/2017/decorative" val="1"/>
                </a:ext>
              </a:extLst>
            </p:cNvPr>
            <p:cNvSpPr/>
            <p:nvPr/>
          </p:nvSpPr>
          <p:spPr>
            <a:xfrm>
              <a:off x="11638492" y="2767655"/>
              <a:ext cx="553508" cy="1567713"/>
            </a:xfrm>
            <a:custGeom>
              <a:avLst/>
              <a:gdLst>
                <a:gd name="connsiteX0" fmla="*/ 612019 w 612019"/>
                <a:gd name="connsiteY0" fmla="*/ 0 h 1733435"/>
                <a:gd name="connsiteX1" fmla="*/ 612019 w 612019"/>
                <a:gd name="connsiteY1" fmla="*/ 1733435 h 1733435"/>
                <a:gd name="connsiteX2" fmla="*/ 180103 w 612019"/>
                <a:gd name="connsiteY2" fmla="*/ 1301519 h 1733435"/>
                <a:gd name="connsiteX3" fmla="*/ 180103 w 612019"/>
                <a:gd name="connsiteY3" fmla="*/ 431916 h 1733435"/>
              </a:gdLst>
              <a:ahLst/>
              <a:cxnLst>
                <a:cxn ang="0">
                  <a:pos x="connsiteX0" y="connsiteY0"/>
                </a:cxn>
                <a:cxn ang="0">
                  <a:pos x="connsiteX1" y="connsiteY1"/>
                </a:cxn>
                <a:cxn ang="0">
                  <a:pos x="connsiteX2" y="connsiteY2"/>
                </a:cxn>
                <a:cxn ang="0">
                  <a:pos x="connsiteX3" y="connsiteY3"/>
                </a:cxn>
              </a:cxnLst>
              <a:rect l="l" t="t" r="r" b="b"/>
              <a:pathLst>
                <a:path w="612019" h="1733435">
                  <a:moveTo>
                    <a:pt x="612019" y="0"/>
                  </a:moveTo>
                  <a:lnTo>
                    <a:pt x="612019" y="1733435"/>
                  </a:lnTo>
                  <a:lnTo>
                    <a:pt x="180103" y="1301519"/>
                  </a:lnTo>
                  <a:cubicBezTo>
                    <a:pt x="-60034" y="1061382"/>
                    <a:pt x="-60034" y="672053"/>
                    <a:pt x="180103" y="431916"/>
                  </a:cubicBezTo>
                  <a:close/>
                </a:path>
              </a:pathLst>
            </a:custGeom>
            <a:solidFill>
              <a:schemeClr val="accent1">
                <a:lumMod val="60000"/>
                <a:lumOff val="40000"/>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grpSp>
      <p:sp>
        <p:nvSpPr>
          <p:cNvPr id="13" name="Texture">
            <a:extLst>
              <a:ext uri="{FF2B5EF4-FFF2-40B4-BE49-F238E27FC236}">
                <a16:creationId xmlns:a16="http://schemas.microsoft.com/office/drawing/2014/main" id="{1D1F176A-19F1-4537-800D-210F29EC1AC2}"/>
              </a:ext>
              <a:ext uri="{C183D7F6-B498-43B3-948B-1728B52AA6E4}">
                <adec:decorative xmlns:adec="http://schemas.microsoft.com/office/drawing/2017/decorative" val="1"/>
              </a:ext>
            </a:extLst>
          </p:cNvPr>
          <p:cNvSpPr/>
          <p:nvPr/>
        </p:nvSpPr>
        <p:spPr>
          <a:xfrm>
            <a:off x="3048" y="0"/>
            <a:ext cx="12188952" cy="6858000"/>
          </a:xfrm>
          <a:prstGeom prst="rect">
            <a:avLst/>
          </a:prstGeom>
          <a:blipFill dpi="0" rotWithShape="1">
            <a:blip r:embed="rId2">
              <a:alphaModFix amt="6000"/>
            </a:blip>
            <a:srcRect/>
            <a:tile tx="0" ty="0" sx="100000" sy="100000" flip="none" algn="tl"/>
          </a:blipFill>
          <a:ln w="9525"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D0A04C26-6125-4D95-9FC0-50DEB9419E63}"/>
              </a:ext>
            </a:extLst>
          </p:cNvPr>
          <p:cNvSpPr>
            <a:spLocks noGrp="1"/>
          </p:cNvSpPr>
          <p:nvPr>
            <p:ph type="title"/>
          </p:nvPr>
        </p:nvSpPr>
        <p:spPr>
          <a:xfrm>
            <a:off x="457200" y="668049"/>
            <a:ext cx="10451534" cy="1591742"/>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535401A-13E5-4CED-864F-06D6EECCBCAA}"/>
              </a:ext>
            </a:extLst>
          </p:cNvPr>
          <p:cNvSpPr>
            <a:spLocks noGrp="1"/>
          </p:cNvSpPr>
          <p:nvPr>
            <p:ph sz="half" idx="1"/>
          </p:nvPr>
        </p:nvSpPr>
        <p:spPr>
          <a:xfrm>
            <a:off x="457200" y="2341329"/>
            <a:ext cx="5562600" cy="38356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C513523-8F78-4766-91D7-03E329B6833A}"/>
              </a:ext>
            </a:extLst>
          </p:cNvPr>
          <p:cNvSpPr>
            <a:spLocks noGrp="1"/>
          </p:cNvSpPr>
          <p:nvPr>
            <p:ph sz="half" idx="2"/>
          </p:nvPr>
        </p:nvSpPr>
        <p:spPr>
          <a:xfrm>
            <a:off x="6172200" y="2341329"/>
            <a:ext cx="4736534" cy="38356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4E5B757F-BAD2-4343-BD57-FC02D0BE19EC}"/>
              </a:ext>
            </a:extLst>
          </p:cNvPr>
          <p:cNvSpPr>
            <a:spLocks noGrp="1"/>
          </p:cNvSpPr>
          <p:nvPr>
            <p:ph type="dt" sz="half" idx="10"/>
          </p:nvPr>
        </p:nvSpPr>
        <p:spPr/>
        <p:txBody>
          <a:bodyPr/>
          <a:lstStyle/>
          <a:p>
            <a:fld id="{D208048B-57AF-4F53-BC84-8E0A1033FBEC}" type="datetimeFigureOut">
              <a:rPr lang="en-US" smtClean="0"/>
              <a:t>7/27/2022</a:t>
            </a:fld>
            <a:endParaRPr lang="en-US"/>
          </a:p>
        </p:txBody>
      </p:sp>
      <p:sp>
        <p:nvSpPr>
          <p:cNvPr id="6" name="Footer Placeholder 5">
            <a:extLst>
              <a:ext uri="{FF2B5EF4-FFF2-40B4-BE49-F238E27FC236}">
                <a16:creationId xmlns:a16="http://schemas.microsoft.com/office/drawing/2014/main" id="{5A30EF3C-A61E-4F43-9C8F-BC9A6455C6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19D947-1DC8-4CE9-A031-6EEB776BD0BF}"/>
              </a:ext>
            </a:extLst>
          </p:cNvPr>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38456419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5BFA9BB-A51E-4D09-8602-5AD9010463BA}"/>
              </a:ext>
              <a:ext uri="{C183D7F6-B498-43B3-948B-1728B52AA6E4}">
                <adec:decorative xmlns:adec="http://schemas.microsoft.com/office/drawing/2017/decorative" val="1"/>
              </a:ext>
            </a:extLst>
          </p:cNvPr>
          <p:cNvSpPr/>
          <p:nvPr/>
        </p:nvSpPr>
        <p:spPr>
          <a:xfrm>
            <a:off x="0" y="0"/>
            <a:ext cx="12188952" cy="6858000"/>
          </a:xfrm>
          <a:prstGeom prst="rect">
            <a:avLst/>
          </a:prstGeom>
          <a:ln w="9525" cap="flat">
            <a:noFill/>
            <a:prstDash val="solid"/>
            <a:miter/>
          </a:ln>
        </p:spPr>
        <p:txBody>
          <a:bodyPr rtlCol="0" anchor="ctr"/>
          <a:lstStyle/>
          <a:p>
            <a:endParaRPr lang="en-US">
              <a:solidFill>
                <a:schemeClr val="tx1"/>
              </a:solidFill>
            </a:endParaRPr>
          </a:p>
        </p:txBody>
      </p:sp>
      <p:sp>
        <p:nvSpPr>
          <p:cNvPr id="13" name="Color Fill">
            <a:extLst>
              <a:ext uri="{FF2B5EF4-FFF2-40B4-BE49-F238E27FC236}">
                <a16:creationId xmlns:a16="http://schemas.microsoft.com/office/drawing/2014/main" id="{A60257A1-779B-4048-BC0D-1EA579B5B1C5}"/>
              </a:ext>
              <a:ext uri="{C183D7F6-B498-43B3-948B-1728B52AA6E4}">
                <adec:decorative xmlns:adec="http://schemas.microsoft.com/office/drawing/2017/decorative" val="1"/>
              </a:ext>
            </a:extLst>
          </p:cNvPr>
          <p:cNvSpPr/>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16" name="Group 15">
            <a:extLst>
              <a:ext uri="{FF2B5EF4-FFF2-40B4-BE49-F238E27FC236}">
                <a16:creationId xmlns:a16="http://schemas.microsoft.com/office/drawing/2014/main" id="{38F4B5D0-AA24-4702-9C01-FC1A03E7B607}"/>
              </a:ext>
              <a:ext uri="{C183D7F6-B498-43B3-948B-1728B52AA6E4}">
                <adec:decorative xmlns:adec="http://schemas.microsoft.com/office/drawing/2017/decorative" val="1"/>
              </a:ext>
            </a:extLst>
          </p:cNvPr>
          <p:cNvGrpSpPr/>
          <p:nvPr/>
        </p:nvGrpSpPr>
        <p:grpSpPr>
          <a:xfrm>
            <a:off x="11151383" y="2767655"/>
            <a:ext cx="1040617" cy="2833045"/>
            <a:chOff x="11151383" y="2767655"/>
            <a:chExt cx="1040617" cy="2833045"/>
          </a:xfrm>
        </p:grpSpPr>
        <p:sp>
          <p:nvSpPr>
            <p:cNvPr id="17" name="Oval 16">
              <a:extLst>
                <a:ext uri="{FF2B5EF4-FFF2-40B4-BE49-F238E27FC236}">
                  <a16:creationId xmlns:a16="http://schemas.microsoft.com/office/drawing/2014/main" id="{29CBF9BD-1EB2-4122-98FE-F2B5DF8771C9}"/>
                </a:ext>
              </a:extLst>
            </p:cNvPr>
            <p:cNvSpPr/>
            <p:nvPr/>
          </p:nvSpPr>
          <p:spPr>
            <a:xfrm>
              <a:off x="11783194" y="2943021"/>
              <a:ext cx="246527" cy="2465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 name="Freeform: Shape 17">
              <a:extLst>
                <a:ext uri="{FF2B5EF4-FFF2-40B4-BE49-F238E27FC236}">
                  <a16:creationId xmlns:a16="http://schemas.microsoft.com/office/drawing/2014/main" id="{7C41FF89-01DF-4236-AA4D-243CB8A464B3}"/>
                </a:ext>
              </a:extLst>
            </p:cNvPr>
            <p:cNvSpPr/>
            <p:nvPr/>
          </p:nvSpPr>
          <p:spPr>
            <a:xfrm flipV="1">
              <a:off x="11151383" y="4336822"/>
              <a:ext cx="1040617" cy="1263878"/>
            </a:xfrm>
            <a:custGeom>
              <a:avLst/>
              <a:gdLst>
                <a:gd name="connsiteX0" fmla="*/ 1087069 w 1119832"/>
                <a:gd name="connsiteY0" fmla="*/ 1138 h 1360088"/>
                <a:gd name="connsiteX1" fmla="*/ 1119832 w 1119832"/>
                <a:gd name="connsiteY1" fmla="*/ 3278 h 1360088"/>
                <a:gd name="connsiteX2" fmla="*/ 1119832 w 1119832"/>
                <a:gd name="connsiteY2" fmla="*/ 1097964 h 1360088"/>
                <a:gd name="connsiteX3" fmla="*/ 1109686 w 1119832"/>
                <a:gd name="connsiteY3" fmla="*/ 1109686 h 1360088"/>
                <a:gd name="connsiteX4" fmla="*/ 25249 w 1119832"/>
                <a:gd name="connsiteY4" fmla="*/ 1334840 h 1360088"/>
                <a:gd name="connsiteX5" fmla="*/ 250404 w 1119832"/>
                <a:gd name="connsiteY5" fmla="*/ 250404 h 1360088"/>
                <a:gd name="connsiteX6" fmla="*/ 1087069 w 1119832"/>
                <a:gd name="connsiteY6" fmla="*/ 1138 h 136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9832" h="1360088">
                  <a:moveTo>
                    <a:pt x="1087069" y="1138"/>
                  </a:moveTo>
                  <a:lnTo>
                    <a:pt x="1119832" y="3278"/>
                  </a:lnTo>
                  <a:lnTo>
                    <a:pt x="1119832" y="1097964"/>
                  </a:lnTo>
                  <a:lnTo>
                    <a:pt x="1109686" y="1109686"/>
                  </a:lnTo>
                  <a:cubicBezTo>
                    <a:pt x="748058" y="1471314"/>
                    <a:pt x="25249" y="1334840"/>
                    <a:pt x="25249" y="1334840"/>
                  </a:cubicBezTo>
                  <a:cubicBezTo>
                    <a:pt x="25249" y="1334840"/>
                    <a:pt x="-111224" y="612032"/>
                    <a:pt x="250404" y="250404"/>
                  </a:cubicBezTo>
                  <a:cubicBezTo>
                    <a:pt x="476422" y="24386"/>
                    <a:pt x="843525" y="-7060"/>
                    <a:pt x="1087069" y="1138"/>
                  </a:cubicBez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9" name="Freeform: Shape 18">
              <a:extLst>
                <a:ext uri="{FF2B5EF4-FFF2-40B4-BE49-F238E27FC236}">
                  <a16:creationId xmlns:a16="http://schemas.microsoft.com/office/drawing/2014/main" id="{FD03BB88-350D-4DE0-BB34-870F64356890}"/>
                </a:ext>
                <a:ext uri="{C183D7F6-B498-43B3-948B-1728B52AA6E4}">
                  <adec:decorative xmlns:adec="http://schemas.microsoft.com/office/drawing/2017/decorative" val="1"/>
                </a:ext>
              </a:extLst>
            </p:cNvPr>
            <p:cNvSpPr/>
            <p:nvPr/>
          </p:nvSpPr>
          <p:spPr>
            <a:xfrm>
              <a:off x="11638492" y="2767655"/>
              <a:ext cx="553508" cy="1567713"/>
            </a:xfrm>
            <a:custGeom>
              <a:avLst/>
              <a:gdLst>
                <a:gd name="connsiteX0" fmla="*/ 612019 w 612019"/>
                <a:gd name="connsiteY0" fmla="*/ 0 h 1733435"/>
                <a:gd name="connsiteX1" fmla="*/ 612019 w 612019"/>
                <a:gd name="connsiteY1" fmla="*/ 1733435 h 1733435"/>
                <a:gd name="connsiteX2" fmla="*/ 180103 w 612019"/>
                <a:gd name="connsiteY2" fmla="*/ 1301519 h 1733435"/>
                <a:gd name="connsiteX3" fmla="*/ 180103 w 612019"/>
                <a:gd name="connsiteY3" fmla="*/ 431916 h 1733435"/>
              </a:gdLst>
              <a:ahLst/>
              <a:cxnLst>
                <a:cxn ang="0">
                  <a:pos x="connsiteX0" y="connsiteY0"/>
                </a:cxn>
                <a:cxn ang="0">
                  <a:pos x="connsiteX1" y="connsiteY1"/>
                </a:cxn>
                <a:cxn ang="0">
                  <a:pos x="connsiteX2" y="connsiteY2"/>
                </a:cxn>
                <a:cxn ang="0">
                  <a:pos x="connsiteX3" y="connsiteY3"/>
                </a:cxn>
              </a:cxnLst>
              <a:rect l="l" t="t" r="r" b="b"/>
              <a:pathLst>
                <a:path w="612019" h="1733435">
                  <a:moveTo>
                    <a:pt x="612019" y="0"/>
                  </a:moveTo>
                  <a:lnTo>
                    <a:pt x="612019" y="1733435"/>
                  </a:lnTo>
                  <a:lnTo>
                    <a:pt x="180103" y="1301519"/>
                  </a:lnTo>
                  <a:cubicBezTo>
                    <a:pt x="-60034" y="1061382"/>
                    <a:pt x="-60034" y="672053"/>
                    <a:pt x="180103" y="431916"/>
                  </a:cubicBezTo>
                  <a:close/>
                </a:path>
              </a:pathLst>
            </a:custGeom>
            <a:solidFill>
              <a:schemeClr val="accent1">
                <a:lumMod val="60000"/>
                <a:lumOff val="40000"/>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grpSp>
      <p:sp>
        <p:nvSpPr>
          <p:cNvPr id="15" name="Texture">
            <a:extLst>
              <a:ext uri="{FF2B5EF4-FFF2-40B4-BE49-F238E27FC236}">
                <a16:creationId xmlns:a16="http://schemas.microsoft.com/office/drawing/2014/main" id="{4A8025C0-8995-4863-A847-7ED1F8CCE811}"/>
              </a:ext>
              <a:ext uri="{C183D7F6-B498-43B3-948B-1728B52AA6E4}">
                <adec:decorative xmlns:adec="http://schemas.microsoft.com/office/drawing/2017/decorative" val="1"/>
              </a:ext>
            </a:extLst>
          </p:cNvPr>
          <p:cNvSpPr/>
          <p:nvPr/>
        </p:nvSpPr>
        <p:spPr>
          <a:xfrm>
            <a:off x="3048" y="0"/>
            <a:ext cx="12188952" cy="6858000"/>
          </a:xfrm>
          <a:prstGeom prst="rect">
            <a:avLst/>
          </a:prstGeom>
          <a:blipFill dpi="0" rotWithShape="1">
            <a:blip r:embed="rId2">
              <a:alphaModFix amt="6000"/>
            </a:blip>
            <a:srcRect/>
            <a:tile tx="0" ty="0" sx="100000" sy="100000" flip="none" algn="tl"/>
          </a:blipFill>
          <a:ln w="9525"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50162335-6445-435C-A1C6-9F090B965040}"/>
              </a:ext>
            </a:extLst>
          </p:cNvPr>
          <p:cNvSpPr>
            <a:spLocks noGrp="1"/>
          </p:cNvSpPr>
          <p:nvPr>
            <p:ph type="title"/>
          </p:nvPr>
        </p:nvSpPr>
        <p:spPr>
          <a:xfrm>
            <a:off x="457200" y="668049"/>
            <a:ext cx="10450629" cy="1325564"/>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5074B3D-418F-464D-91E7-993D0B480108}"/>
              </a:ext>
            </a:extLst>
          </p:cNvPr>
          <p:cNvSpPr>
            <a:spLocks noGrp="1"/>
          </p:cNvSpPr>
          <p:nvPr>
            <p:ph type="body" idx="1"/>
          </p:nvPr>
        </p:nvSpPr>
        <p:spPr>
          <a:xfrm>
            <a:off x="457086" y="2182814"/>
            <a:ext cx="502151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E904709-9362-4AB5-9AA2-32F51BF06A39}"/>
              </a:ext>
            </a:extLst>
          </p:cNvPr>
          <p:cNvSpPr>
            <a:spLocks noGrp="1"/>
          </p:cNvSpPr>
          <p:nvPr>
            <p:ph sz="half" idx="2"/>
          </p:nvPr>
        </p:nvSpPr>
        <p:spPr>
          <a:xfrm>
            <a:off x="457086" y="3115949"/>
            <a:ext cx="5021512" cy="3073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0B083836-1CF5-406F-B0CB-643F37066CE6}"/>
              </a:ext>
            </a:extLst>
          </p:cNvPr>
          <p:cNvSpPr>
            <a:spLocks noGrp="1"/>
          </p:cNvSpPr>
          <p:nvPr>
            <p:ph type="body" sz="quarter" idx="3"/>
          </p:nvPr>
        </p:nvSpPr>
        <p:spPr>
          <a:xfrm>
            <a:off x="5890597" y="2182814"/>
            <a:ext cx="501723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64A8670-0F33-4222-AAC9-96A21C47C336}"/>
              </a:ext>
            </a:extLst>
          </p:cNvPr>
          <p:cNvSpPr>
            <a:spLocks noGrp="1"/>
          </p:cNvSpPr>
          <p:nvPr>
            <p:ph sz="quarter" idx="4"/>
          </p:nvPr>
        </p:nvSpPr>
        <p:spPr>
          <a:xfrm>
            <a:off x="5890597" y="3115949"/>
            <a:ext cx="5017232" cy="3073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DA1E6970-4A96-4519-9C0E-11E245D563C9}"/>
              </a:ext>
            </a:extLst>
          </p:cNvPr>
          <p:cNvSpPr>
            <a:spLocks noGrp="1"/>
          </p:cNvSpPr>
          <p:nvPr>
            <p:ph type="dt" sz="half" idx="10"/>
          </p:nvPr>
        </p:nvSpPr>
        <p:spPr/>
        <p:txBody>
          <a:bodyPr/>
          <a:lstStyle/>
          <a:p>
            <a:fld id="{D208048B-57AF-4F53-BC84-8E0A1033FBEC}" type="datetimeFigureOut">
              <a:rPr lang="en-US" smtClean="0"/>
              <a:t>7/27/2022</a:t>
            </a:fld>
            <a:endParaRPr lang="en-US"/>
          </a:p>
        </p:txBody>
      </p:sp>
      <p:sp>
        <p:nvSpPr>
          <p:cNvPr id="8" name="Footer Placeholder 7">
            <a:extLst>
              <a:ext uri="{FF2B5EF4-FFF2-40B4-BE49-F238E27FC236}">
                <a16:creationId xmlns:a16="http://schemas.microsoft.com/office/drawing/2014/main" id="{35FEE249-70F5-4359-B699-23D68A5037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2AE510-A38C-45EE-B061-CB02E4E3DD7C}"/>
              </a:ext>
            </a:extLst>
          </p:cNvPr>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22039013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A9D1A-F943-4838-BA2F-6DF4F2EC9FEC}"/>
              </a:ext>
            </a:extLst>
          </p:cNvPr>
          <p:cNvSpPr>
            <a:spLocks noGrp="1"/>
          </p:cNvSpPr>
          <p:nvPr>
            <p:ph type="title"/>
          </p:nvPr>
        </p:nvSpPr>
        <p:spPr>
          <a:xfrm>
            <a:off x="457200" y="668049"/>
            <a:ext cx="7685037" cy="1363816"/>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F6FEE401-3424-4696-A6FC-BBEE79379F9D}"/>
              </a:ext>
            </a:extLst>
          </p:cNvPr>
          <p:cNvSpPr>
            <a:spLocks noGrp="1"/>
          </p:cNvSpPr>
          <p:nvPr>
            <p:ph type="dt" sz="half" idx="10"/>
          </p:nvPr>
        </p:nvSpPr>
        <p:spPr/>
        <p:txBody>
          <a:bodyPr/>
          <a:lstStyle/>
          <a:p>
            <a:fld id="{D208048B-57AF-4F53-BC84-8E0A1033FBEC}" type="datetimeFigureOut">
              <a:rPr lang="en-US" smtClean="0"/>
              <a:t>7/27/2022</a:t>
            </a:fld>
            <a:endParaRPr lang="en-US"/>
          </a:p>
        </p:txBody>
      </p:sp>
      <p:sp>
        <p:nvSpPr>
          <p:cNvPr id="4" name="Footer Placeholder 3">
            <a:extLst>
              <a:ext uri="{FF2B5EF4-FFF2-40B4-BE49-F238E27FC236}">
                <a16:creationId xmlns:a16="http://schemas.microsoft.com/office/drawing/2014/main" id="{01E9D767-A30A-4508-B510-99AB91737A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30979DC-F3D5-43AB-8A0F-9C8A14E0CEF4}"/>
              </a:ext>
            </a:extLst>
          </p:cNvPr>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24291980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3DCDA0B-9BEE-4B57-8F97-96D5645D0658}"/>
              </a:ext>
            </a:extLst>
          </p:cNvPr>
          <p:cNvSpPr>
            <a:spLocks noGrp="1"/>
          </p:cNvSpPr>
          <p:nvPr>
            <p:ph type="dt" sz="half" idx="10"/>
          </p:nvPr>
        </p:nvSpPr>
        <p:spPr/>
        <p:txBody>
          <a:bodyPr/>
          <a:lstStyle/>
          <a:p>
            <a:fld id="{D208048B-57AF-4F53-BC84-8E0A1033FBEC}" type="datetimeFigureOut">
              <a:rPr lang="en-US" smtClean="0"/>
              <a:t>7/27/2022</a:t>
            </a:fld>
            <a:endParaRPr lang="en-US"/>
          </a:p>
        </p:txBody>
      </p:sp>
      <p:sp>
        <p:nvSpPr>
          <p:cNvPr id="3" name="Footer Placeholder 2">
            <a:extLst>
              <a:ext uri="{FF2B5EF4-FFF2-40B4-BE49-F238E27FC236}">
                <a16:creationId xmlns:a16="http://schemas.microsoft.com/office/drawing/2014/main" id="{05282AF2-09A1-4A1C-AEB6-577962B714C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C4D99D9-82B1-496C-ABBC-4FF0C375DCE7}"/>
              </a:ext>
            </a:extLst>
          </p:cNvPr>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10686709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7D9AFA4-EB8E-4091-A5E2-1B9D163A0709}"/>
              </a:ext>
              <a:ext uri="{C183D7F6-B498-43B3-948B-1728B52AA6E4}">
                <adec:decorative xmlns:adec="http://schemas.microsoft.com/office/drawing/2017/decorative" val="1"/>
              </a:ext>
            </a:extLst>
          </p:cNvPr>
          <p:cNvSpPr/>
          <p:nvPr/>
        </p:nvSpPr>
        <p:spPr>
          <a:xfrm>
            <a:off x="0" y="0"/>
            <a:ext cx="12188952" cy="6858000"/>
          </a:xfrm>
          <a:prstGeom prst="rect">
            <a:avLst/>
          </a:prstGeom>
          <a:ln w="9525" cap="flat">
            <a:noFill/>
            <a:prstDash val="solid"/>
            <a:miter/>
          </a:ln>
        </p:spPr>
        <p:txBody>
          <a:bodyPr rtlCol="0" anchor="ctr"/>
          <a:lstStyle/>
          <a:p>
            <a:endParaRPr lang="en-US">
              <a:solidFill>
                <a:schemeClr val="tx1"/>
              </a:solidFill>
            </a:endParaRPr>
          </a:p>
        </p:txBody>
      </p:sp>
      <p:sp>
        <p:nvSpPr>
          <p:cNvPr id="11" name="Color Fill">
            <a:extLst>
              <a:ext uri="{FF2B5EF4-FFF2-40B4-BE49-F238E27FC236}">
                <a16:creationId xmlns:a16="http://schemas.microsoft.com/office/drawing/2014/main" id="{F25018FE-FB44-4E2E-A181-B3476F3E8550}"/>
              </a:ext>
              <a:ext uri="{C183D7F6-B498-43B3-948B-1728B52AA6E4}">
                <adec:decorative xmlns:adec="http://schemas.microsoft.com/office/drawing/2017/decorative" val="1"/>
              </a:ext>
            </a:extLst>
          </p:cNvPr>
          <p:cNvSpPr/>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14" name="Group 13">
            <a:extLst>
              <a:ext uri="{FF2B5EF4-FFF2-40B4-BE49-F238E27FC236}">
                <a16:creationId xmlns:a16="http://schemas.microsoft.com/office/drawing/2014/main" id="{A6C7CD4B-70DE-49E2-A336-B6F43F58FFA4}"/>
              </a:ext>
              <a:ext uri="{C183D7F6-B498-43B3-948B-1728B52AA6E4}">
                <adec:decorative xmlns:adec="http://schemas.microsoft.com/office/drawing/2017/decorative" val="1"/>
              </a:ext>
            </a:extLst>
          </p:cNvPr>
          <p:cNvGrpSpPr/>
          <p:nvPr/>
        </p:nvGrpSpPr>
        <p:grpSpPr>
          <a:xfrm>
            <a:off x="10300855" y="0"/>
            <a:ext cx="1891145" cy="5600700"/>
            <a:chOff x="10300855" y="0"/>
            <a:chExt cx="1891145" cy="5600700"/>
          </a:xfrm>
        </p:grpSpPr>
        <p:sp>
          <p:nvSpPr>
            <p:cNvPr id="15" name="Oval 14">
              <a:extLst>
                <a:ext uri="{FF2B5EF4-FFF2-40B4-BE49-F238E27FC236}">
                  <a16:creationId xmlns:a16="http://schemas.microsoft.com/office/drawing/2014/main" id="{B4B8BFC9-6F67-47CB-BAE4-45260FBAF397}"/>
                </a:ext>
              </a:extLst>
            </p:cNvPr>
            <p:cNvSpPr/>
            <p:nvPr/>
          </p:nvSpPr>
          <p:spPr>
            <a:xfrm>
              <a:off x="11783194" y="2943021"/>
              <a:ext cx="246527" cy="2465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Graphic 9">
              <a:extLst>
                <a:ext uri="{FF2B5EF4-FFF2-40B4-BE49-F238E27FC236}">
                  <a16:creationId xmlns:a16="http://schemas.microsoft.com/office/drawing/2014/main" id="{40F836E5-3C5B-4DE7-B09A-AE00DEE730A9}"/>
                </a:ext>
              </a:extLst>
            </p:cNvPr>
            <p:cNvSpPr/>
            <p:nvPr/>
          </p:nvSpPr>
          <p:spPr>
            <a:xfrm>
              <a:off x="10330568" y="2199078"/>
              <a:ext cx="1195288" cy="1195289"/>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lumMod val="75000"/>
                <a:alpha val="65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7" name="Freeform: Shape 16">
              <a:extLst>
                <a:ext uri="{FF2B5EF4-FFF2-40B4-BE49-F238E27FC236}">
                  <a16:creationId xmlns:a16="http://schemas.microsoft.com/office/drawing/2014/main" id="{68E1B8E4-080E-4F43-B33F-59DD21B6B658}"/>
                </a:ext>
              </a:extLst>
            </p:cNvPr>
            <p:cNvSpPr/>
            <p:nvPr/>
          </p:nvSpPr>
          <p:spPr>
            <a:xfrm flipV="1">
              <a:off x="11151383" y="4336822"/>
              <a:ext cx="1040617" cy="1263878"/>
            </a:xfrm>
            <a:custGeom>
              <a:avLst/>
              <a:gdLst>
                <a:gd name="connsiteX0" fmla="*/ 1087069 w 1119832"/>
                <a:gd name="connsiteY0" fmla="*/ 1138 h 1360088"/>
                <a:gd name="connsiteX1" fmla="*/ 1119832 w 1119832"/>
                <a:gd name="connsiteY1" fmla="*/ 3278 h 1360088"/>
                <a:gd name="connsiteX2" fmla="*/ 1119832 w 1119832"/>
                <a:gd name="connsiteY2" fmla="*/ 1097964 h 1360088"/>
                <a:gd name="connsiteX3" fmla="*/ 1109686 w 1119832"/>
                <a:gd name="connsiteY3" fmla="*/ 1109686 h 1360088"/>
                <a:gd name="connsiteX4" fmla="*/ 25249 w 1119832"/>
                <a:gd name="connsiteY4" fmla="*/ 1334840 h 1360088"/>
                <a:gd name="connsiteX5" fmla="*/ 250404 w 1119832"/>
                <a:gd name="connsiteY5" fmla="*/ 250404 h 1360088"/>
                <a:gd name="connsiteX6" fmla="*/ 1087069 w 1119832"/>
                <a:gd name="connsiteY6" fmla="*/ 1138 h 136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9832" h="1360088">
                  <a:moveTo>
                    <a:pt x="1087069" y="1138"/>
                  </a:moveTo>
                  <a:lnTo>
                    <a:pt x="1119832" y="3278"/>
                  </a:lnTo>
                  <a:lnTo>
                    <a:pt x="1119832" y="1097964"/>
                  </a:lnTo>
                  <a:lnTo>
                    <a:pt x="1109686" y="1109686"/>
                  </a:lnTo>
                  <a:cubicBezTo>
                    <a:pt x="748058" y="1471314"/>
                    <a:pt x="25249" y="1334840"/>
                    <a:pt x="25249" y="1334840"/>
                  </a:cubicBezTo>
                  <a:cubicBezTo>
                    <a:pt x="25249" y="1334840"/>
                    <a:pt x="-111224" y="612032"/>
                    <a:pt x="250404" y="250404"/>
                  </a:cubicBezTo>
                  <a:cubicBezTo>
                    <a:pt x="476422" y="24386"/>
                    <a:pt x="843525" y="-7060"/>
                    <a:pt x="1087069" y="1138"/>
                  </a:cubicBez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8" name="Freeform: Shape 17">
              <a:extLst>
                <a:ext uri="{FF2B5EF4-FFF2-40B4-BE49-F238E27FC236}">
                  <a16:creationId xmlns:a16="http://schemas.microsoft.com/office/drawing/2014/main" id="{507639D4-740A-4B71-8393-99CA375EB4A0}"/>
                </a:ext>
                <a:ext uri="{C183D7F6-B498-43B3-948B-1728B52AA6E4}">
                  <adec:decorative xmlns:adec="http://schemas.microsoft.com/office/drawing/2017/decorative" val="1"/>
                </a:ext>
              </a:extLst>
            </p:cNvPr>
            <p:cNvSpPr/>
            <p:nvPr/>
          </p:nvSpPr>
          <p:spPr>
            <a:xfrm>
              <a:off x="11638492" y="2767655"/>
              <a:ext cx="553508" cy="1567713"/>
            </a:xfrm>
            <a:custGeom>
              <a:avLst/>
              <a:gdLst>
                <a:gd name="connsiteX0" fmla="*/ 612019 w 612019"/>
                <a:gd name="connsiteY0" fmla="*/ 0 h 1733435"/>
                <a:gd name="connsiteX1" fmla="*/ 612019 w 612019"/>
                <a:gd name="connsiteY1" fmla="*/ 1733435 h 1733435"/>
                <a:gd name="connsiteX2" fmla="*/ 180103 w 612019"/>
                <a:gd name="connsiteY2" fmla="*/ 1301519 h 1733435"/>
                <a:gd name="connsiteX3" fmla="*/ 180103 w 612019"/>
                <a:gd name="connsiteY3" fmla="*/ 431916 h 1733435"/>
              </a:gdLst>
              <a:ahLst/>
              <a:cxnLst>
                <a:cxn ang="0">
                  <a:pos x="connsiteX0" y="connsiteY0"/>
                </a:cxn>
                <a:cxn ang="0">
                  <a:pos x="connsiteX1" y="connsiteY1"/>
                </a:cxn>
                <a:cxn ang="0">
                  <a:pos x="connsiteX2" y="connsiteY2"/>
                </a:cxn>
                <a:cxn ang="0">
                  <a:pos x="connsiteX3" y="connsiteY3"/>
                </a:cxn>
              </a:cxnLst>
              <a:rect l="l" t="t" r="r" b="b"/>
              <a:pathLst>
                <a:path w="612019" h="1733435">
                  <a:moveTo>
                    <a:pt x="612019" y="0"/>
                  </a:moveTo>
                  <a:lnTo>
                    <a:pt x="612019" y="1733435"/>
                  </a:lnTo>
                  <a:lnTo>
                    <a:pt x="180103" y="1301519"/>
                  </a:lnTo>
                  <a:cubicBezTo>
                    <a:pt x="-60034" y="1061382"/>
                    <a:pt x="-60034" y="672053"/>
                    <a:pt x="180103" y="431916"/>
                  </a:cubicBezTo>
                  <a:close/>
                </a:path>
              </a:pathLst>
            </a:custGeom>
            <a:solidFill>
              <a:schemeClr val="accent1">
                <a:lumMod val="60000"/>
                <a:lumOff val="40000"/>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9" name="Graphic 9">
              <a:extLst>
                <a:ext uri="{FF2B5EF4-FFF2-40B4-BE49-F238E27FC236}">
                  <a16:creationId xmlns:a16="http://schemas.microsoft.com/office/drawing/2014/main" id="{AE7E56E5-1F6A-442B-B5E0-ED19F815D2E2}"/>
                </a:ext>
              </a:extLst>
            </p:cNvPr>
            <p:cNvSpPr/>
            <p:nvPr/>
          </p:nvSpPr>
          <p:spPr>
            <a:xfrm flipH="1">
              <a:off x="10300855" y="0"/>
              <a:ext cx="1891145" cy="1891145"/>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0" name="Graphic 9">
              <a:extLst>
                <a:ext uri="{FF2B5EF4-FFF2-40B4-BE49-F238E27FC236}">
                  <a16:creationId xmlns:a16="http://schemas.microsoft.com/office/drawing/2014/main" id="{3774E986-8FE2-4670-A4C0-96E213269BD7}"/>
                </a:ext>
              </a:extLst>
            </p:cNvPr>
            <p:cNvSpPr/>
            <p:nvPr/>
          </p:nvSpPr>
          <p:spPr>
            <a:xfrm flipH="1">
              <a:off x="10424367" y="122795"/>
              <a:ext cx="1644119" cy="1644119"/>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sp>
        <p:nvSpPr>
          <p:cNvPr id="13" name="Texture">
            <a:extLst>
              <a:ext uri="{FF2B5EF4-FFF2-40B4-BE49-F238E27FC236}">
                <a16:creationId xmlns:a16="http://schemas.microsoft.com/office/drawing/2014/main" id="{3A5846DF-A106-4887-BE2C-DCD89DAA6539}"/>
              </a:ext>
              <a:ext uri="{C183D7F6-B498-43B3-948B-1728B52AA6E4}">
                <adec:decorative xmlns:adec="http://schemas.microsoft.com/office/drawing/2017/decorative" val="1"/>
              </a:ext>
            </a:extLst>
          </p:cNvPr>
          <p:cNvSpPr/>
          <p:nvPr/>
        </p:nvSpPr>
        <p:spPr>
          <a:xfrm>
            <a:off x="3048" y="0"/>
            <a:ext cx="12188952" cy="6858000"/>
          </a:xfrm>
          <a:prstGeom prst="rect">
            <a:avLst/>
          </a:prstGeom>
          <a:blipFill dpi="0" rotWithShape="1">
            <a:blip r:embed="rId2">
              <a:alphaModFix amt="6000"/>
            </a:blip>
            <a:srcRect/>
            <a:tile tx="0" ty="0" sx="100000" sy="100000" flip="none" algn="tl"/>
          </a:blipFill>
          <a:ln w="9525"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6767E81C-AA51-44A0-B21C-757B2F3B90C5}"/>
              </a:ext>
            </a:extLst>
          </p:cNvPr>
          <p:cNvSpPr>
            <a:spLocks noGrp="1"/>
          </p:cNvSpPr>
          <p:nvPr>
            <p:ph type="title"/>
          </p:nvPr>
        </p:nvSpPr>
        <p:spPr>
          <a:xfrm>
            <a:off x="457200" y="668049"/>
            <a:ext cx="4314825" cy="1957828"/>
          </a:xfrm>
        </p:spPr>
        <p:txBody>
          <a:bodyPr anchor="b">
            <a:normAutofit/>
          </a:bodyPr>
          <a:lstStyle>
            <a:lvl1pPr>
              <a:defRPr sz="4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7A0438A-298D-4466-B55D-F466C345C3CC}"/>
              </a:ext>
            </a:extLst>
          </p:cNvPr>
          <p:cNvSpPr>
            <a:spLocks noGrp="1"/>
          </p:cNvSpPr>
          <p:nvPr>
            <p:ph idx="1"/>
          </p:nvPr>
        </p:nvSpPr>
        <p:spPr>
          <a:xfrm>
            <a:off x="5183188" y="668049"/>
            <a:ext cx="4875212" cy="5231253"/>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C4143104-0579-4974-88D2-61DF1A30D390}"/>
              </a:ext>
            </a:extLst>
          </p:cNvPr>
          <p:cNvSpPr>
            <a:spLocks noGrp="1"/>
          </p:cNvSpPr>
          <p:nvPr>
            <p:ph type="body" sz="half" idx="2"/>
          </p:nvPr>
        </p:nvSpPr>
        <p:spPr>
          <a:xfrm>
            <a:off x="457200" y="2749024"/>
            <a:ext cx="4314825" cy="3119964"/>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A32755-0632-47CB-AA69-7EFB212FA160}"/>
              </a:ext>
            </a:extLst>
          </p:cNvPr>
          <p:cNvSpPr>
            <a:spLocks noGrp="1"/>
          </p:cNvSpPr>
          <p:nvPr>
            <p:ph type="dt" sz="half" idx="10"/>
          </p:nvPr>
        </p:nvSpPr>
        <p:spPr/>
        <p:txBody>
          <a:bodyPr/>
          <a:lstStyle/>
          <a:p>
            <a:fld id="{D208048B-57AF-4F53-BC84-8E0A1033FBEC}" type="datetimeFigureOut">
              <a:rPr lang="en-US" smtClean="0"/>
              <a:t>7/27/2022</a:t>
            </a:fld>
            <a:endParaRPr lang="en-US"/>
          </a:p>
        </p:txBody>
      </p:sp>
      <p:sp>
        <p:nvSpPr>
          <p:cNvPr id="6" name="Footer Placeholder 5">
            <a:extLst>
              <a:ext uri="{FF2B5EF4-FFF2-40B4-BE49-F238E27FC236}">
                <a16:creationId xmlns:a16="http://schemas.microsoft.com/office/drawing/2014/main" id="{38ED0B4F-5B59-4064-A88B-E9938A40FF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512E7F-93B8-4E93-BCB3-ADE74FC1504B}"/>
              </a:ext>
            </a:extLst>
          </p:cNvPr>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28632769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F3C1870-4E69-4DE7-BF2F-DE8A7881C640}"/>
              </a:ext>
              <a:ext uri="{C183D7F6-B498-43B3-948B-1728B52AA6E4}">
                <adec:decorative xmlns:adec="http://schemas.microsoft.com/office/drawing/2017/decorative" val="1"/>
              </a:ext>
            </a:extLst>
          </p:cNvPr>
          <p:cNvSpPr/>
          <p:nvPr/>
        </p:nvSpPr>
        <p:spPr>
          <a:xfrm>
            <a:off x="0" y="0"/>
            <a:ext cx="12188952" cy="6858000"/>
          </a:xfrm>
          <a:prstGeom prst="rect">
            <a:avLst/>
          </a:prstGeom>
          <a:ln w="9525" cap="flat">
            <a:noFill/>
            <a:prstDash val="solid"/>
            <a:miter/>
          </a:ln>
        </p:spPr>
        <p:txBody>
          <a:bodyPr rtlCol="0" anchor="ctr"/>
          <a:lstStyle/>
          <a:p>
            <a:endParaRPr lang="en-US">
              <a:solidFill>
                <a:schemeClr val="tx1"/>
              </a:solidFill>
            </a:endParaRPr>
          </a:p>
        </p:txBody>
      </p:sp>
      <p:sp>
        <p:nvSpPr>
          <p:cNvPr id="11" name="Color Fill">
            <a:extLst>
              <a:ext uri="{FF2B5EF4-FFF2-40B4-BE49-F238E27FC236}">
                <a16:creationId xmlns:a16="http://schemas.microsoft.com/office/drawing/2014/main" id="{7439AB1C-A8A1-4745-9625-B18FE9160BBB}"/>
              </a:ext>
              <a:ext uri="{C183D7F6-B498-43B3-948B-1728B52AA6E4}">
                <adec:decorative xmlns:adec="http://schemas.microsoft.com/office/drawing/2017/decorative" val="1"/>
              </a:ext>
            </a:extLst>
          </p:cNvPr>
          <p:cNvSpPr/>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14" name="Group 13">
            <a:extLst>
              <a:ext uri="{FF2B5EF4-FFF2-40B4-BE49-F238E27FC236}">
                <a16:creationId xmlns:a16="http://schemas.microsoft.com/office/drawing/2014/main" id="{11ADDC4D-D9AA-48F8-BD10-2D20F14607A6}"/>
              </a:ext>
              <a:ext uri="{C183D7F6-B498-43B3-948B-1728B52AA6E4}">
                <adec:decorative xmlns:adec="http://schemas.microsoft.com/office/drawing/2017/decorative" val="1"/>
              </a:ext>
            </a:extLst>
          </p:cNvPr>
          <p:cNvGrpSpPr/>
          <p:nvPr/>
        </p:nvGrpSpPr>
        <p:grpSpPr>
          <a:xfrm>
            <a:off x="10300855" y="0"/>
            <a:ext cx="1891145" cy="5600700"/>
            <a:chOff x="10300855" y="0"/>
            <a:chExt cx="1891145" cy="5600700"/>
          </a:xfrm>
        </p:grpSpPr>
        <p:sp>
          <p:nvSpPr>
            <p:cNvPr id="15" name="Oval 14">
              <a:extLst>
                <a:ext uri="{FF2B5EF4-FFF2-40B4-BE49-F238E27FC236}">
                  <a16:creationId xmlns:a16="http://schemas.microsoft.com/office/drawing/2014/main" id="{C1136312-3085-4615-A743-4EE531585B11}"/>
                </a:ext>
              </a:extLst>
            </p:cNvPr>
            <p:cNvSpPr/>
            <p:nvPr/>
          </p:nvSpPr>
          <p:spPr>
            <a:xfrm>
              <a:off x="11783194" y="2943021"/>
              <a:ext cx="246527" cy="2465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Graphic 9">
              <a:extLst>
                <a:ext uri="{FF2B5EF4-FFF2-40B4-BE49-F238E27FC236}">
                  <a16:creationId xmlns:a16="http://schemas.microsoft.com/office/drawing/2014/main" id="{29539FE4-376B-4187-A80A-C98EBA23DA30}"/>
                </a:ext>
              </a:extLst>
            </p:cNvPr>
            <p:cNvSpPr/>
            <p:nvPr/>
          </p:nvSpPr>
          <p:spPr>
            <a:xfrm>
              <a:off x="10330568" y="2199078"/>
              <a:ext cx="1195288" cy="1195289"/>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lumMod val="75000"/>
                <a:alpha val="65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7" name="Freeform: Shape 16">
              <a:extLst>
                <a:ext uri="{FF2B5EF4-FFF2-40B4-BE49-F238E27FC236}">
                  <a16:creationId xmlns:a16="http://schemas.microsoft.com/office/drawing/2014/main" id="{A11DC5D7-2276-4A57-8783-A0EFB00416E9}"/>
                </a:ext>
              </a:extLst>
            </p:cNvPr>
            <p:cNvSpPr/>
            <p:nvPr/>
          </p:nvSpPr>
          <p:spPr>
            <a:xfrm flipV="1">
              <a:off x="11151383" y="4336822"/>
              <a:ext cx="1040617" cy="1263878"/>
            </a:xfrm>
            <a:custGeom>
              <a:avLst/>
              <a:gdLst>
                <a:gd name="connsiteX0" fmla="*/ 1087069 w 1119832"/>
                <a:gd name="connsiteY0" fmla="*/ 1138 h 1360088"/>
                <a:gd name="connsiteX1" fmla="*/ 1119832 w 1119832"/>
                <a:gd name="connsiteY1" fmla="*/ 3278 h 1360088"/>
                <a:gd name="connsiteX2" fmla="*/ 1119832 w 1119832"/>
                <a:gd name="connsiteY2" fmla="*/ 1097964 h 1360088"/>
                <a:gd name="connsiteX3" fmla="*/ 1109686 w 1119832"/>
                <a:gd name="connsiteY3" fmla="*/ 1109686 h 1360088"/>
                <a:gd name="connsiteX4" fmla="*/ 25249 w 1119832"/>
                <a:gd name="connsiteY4" fmla="*/ 1334840 h 1360088"/>
                <a:gd name="connsiteX5" fmla="*/ 250404 w 1119832"/>
                <a:gd name="connsiteY5" fmla="*/ 250404 h 1360088"/>
                <a:gd name="connsiteX6" fmla="*/ 1087069 w 1119832"/>
                <a:gd name="connsiteY6" fmla="*/ 1138 h 136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9832" h="1360088">
                  <a:moveTo>
                    <a:pt x="1087069" y="1138"/>
                  </a:moveTo>
                  <a:lnTo>
                    <a:pt x="1119832" y="3278"/>
                  </a:lnTo>
                  <a:lnTo>
                    <a:pt x="1119832" y="1097964"/>
                  </a:lnTo>
                  <a:lnTo>
                    <a:pt x="1109686" y="1109686"/>
                  </a:lnTo>
                  <a:cubicBezTo>
                    <a:pt x="748058" y="1471314"/>
                    <a:pt x="25249" y="1334840"/>
                    <a:pt x="25249" y="1334840"/>
                  </a:cubicBezTo>
                  <a:cubicBezTo>
                    <a:pt x="25249" y="1334840"/>
                    <a:pt x="-111224" y="612032"/>
                    <a:pt x="250404" y="250404"/>
                  </a:cubicBezTo>
                  <a:cubicBezTo>
                    <a:pt x="476422" y="24386"/>
                    <a:pt x="843525" y="-7060"/>
                    <a:pt x="1087069" y="1138"/>
                  </a:cubicBez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8" name="Freeform: Shape 17">
              <a:extLst>
                <a:ext uri="{FF2B5EF4-FFF2-40B4-BE49-F238E27FC236}">
                  <a16:creationId xmlns:a16="http://schemas.microsoft.com/office/drawing/2014/main" id="{57D5B578-4971-4ADC-97D8-B9CEF52AA71B}"/>
                </a:ext>
                <a:ext uri="{C183D7F6-B498-43B3-948B-1728B52AA6E4}">
                  <adec:decorative xmlns:adec="http://schemas.microsoft.com/office/drawing/2017/decorative" val="1"/>
                </a:ext>
              </a:extLst>
            </p:cNvPr>
            <p:cNvSpPr/>
            <p:nvPr/>
          </p:nvSpPr>
          <p:spPr>
            <a:xfrm>
              <a:off x="11638492" y="2767655"/>
              <a:ext cx="553508" cy="1567713"/>
            </a:xfrm>
            <a:custGeom>
              <a:avLst/>
              <a:gdLst>
                <a:gd name="connsiteX0" fmla="*/ 612019 w 612019"/>
                <a:gd name="connsiteY0" fmla="*/ 0 h 1733435"/>
                <a:gd name="connsiteX1" fmla="*/ 612019 w 612019"/>
                <a:gd name="connsiteY1" fmla="*/ 1733435 h 1733435"/>
                <a:gd name="connsiteX2" fmla="*/ 180103 w 612019"/>
                <a:gd name="connsiteY2" fmla="*/ 1301519 h 1733435"/>
                <a:gd name="connsiteX3" fmla="*/ 180103 w 612019"/>
                <a:gd name="connsiteY3" fmla="*/ 431916 h 1733435"/>
              </a:gdLst>
              <a:ahLst/>
              <a:cxnLst>
                <a:cxn ang="0">
                  <a:pos x="connsiteX0" y="connsiteY0"/>
                </a:cxn>
                <a:cxn ang="0">
                  <a:pos x="connsiteX1" y="connsiteY1"/>
                </a:cxn>
                <a:cxn ang="0">
                  <a:pos x="connsiteX2" y="connsiteY2"/>
                </a:cxn>
                <a:cxn ang="0">
                  <a:pos x="connsiteX3" y="connsiteY3"/>
                </a:cxn>
              </a:cxnLst>
              <a:rect l="l" t="t" r="r" b="b"/>
              <a:pathLst>
                <a:path w="612019" h="1733435">
                  <a:moveTo>
                    <a:pt x="612019" y="0"/>
                  </a:moveTo>
                  <a:lnTo>
                    <a:pt x="612019" y="1733435"/>
                  </a:lnTo>
                  <a:lnTo>
                    <a:pt x="180103" y="1301519"/>
                  </a:lnTo>
                  <a:cubicBezTo>
                    <a:pt x="-60034" y="1061382"/>
                    <a:pt x="-60034" y="672053"/>
                    <a:pt x="180103" y="431916"/>
                  </a:cubicBezTo>
                  <a:close/>
                </a:path>
              </a:pathLst>
            </a:custGeom>
            <a:solidFill>
              <a:schemeClr val="accent1">
                <a:lumMod val="60000"/>
                <a:lumOff val="40000"/>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9" name="Graphic 9">
              <a:extLst>
                <a:ext uri="{FF2B5EF4-FFF2-40B4-BE49-F238E27FC236}">
                  <a16:creationId xmlns:a16="http://schemas.microsoft.com/office/drawing/2014/main" id="{2D968E77-E43D-4870-93BC-CBF1947336B3}"/>
                </a:ext>
              </a:extLst>
            </p:cNvPr>
            <p:cNvSpPr/>
            <p:nvPr/>
          </p:nvSpPr>
          <p:spPr>
            <a:xfrm flipH="1">
              <a:off x="10300855" y="0"/>
              <a:ext cx="1891145" cy="1891145"/>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0" name="Graphic 9">
              <a:extLst>
                <a:ext uri="{FF2B5EF4-FFF2-40B4-BE49-F238E27FC236}">
                  <a16:creationId xmlns:a16="http://schemas.microsoft.com/office/drawing/2014/main" id="{1221D41A-E71E-4587-A876-F8778E7C03E1}"/>
                </a:ext>
              </a:extLst>
            </p:cNvPr>
            <p:cNvSpPr/>
            <p:nvPr/>
          </p:nvSpPr>
          <p:spPr>
            <a:xfrm flipH="1">
              <a:off x="10424367" y="122795"/>
              <a:ext cx="1644119" cy="1644119"/>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sp>
        <p:nvSpPr>
          <p:cNvPr id="13" name="Texture">
            <a:extLst>
              <a:ext uri="{FF2B5EF4-FFF2-40B4-BE49-F238E27FC236}">
                <a16:creationId xmlns:a16="http://schemas.microsoft.com/office/drawing/2014/main" id="{50457195-385D-490A-91AB-30B969C61953}"/>
              </a:ext>
              <a:ext uri="{C183D7F6-B498-43B3-948B-1728B52AA6E4}">
                <adec:decorative xmlns:adec="http://schemas.microsoft.com/office/drawing/2017/decorative" val="1"/>
              </a:ext>
            </a:extLst>
          </p:cNvPr>
          <p:cNvSpPr/>
          <p:nvPr/>
        </p:nvSpPr>
        <p:spPr>
          <a:xfrm>
            <a:off x="3048" y="0"/>
            <a:ext cx="12188952" cy="6858000"/>
          </a:xfrm>
          <a:prstGeom prst="rect">
            <a:avLst/>
          </a:prstGeom>
          <a:blipFill dpi="0" rotWithShape="1">
            <a:blip r:embed="rId2">
              <a:alphaModFix amt="6000"/>
            </a:blip>
            <a:srcRect/>
            <a:tile tx="0" ty="0" sx="100000" sy="100000" flip="none" algn="tl"/>
          </a:blipFill>
          <a:ln w="9525"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7E06FF6D-24FA-4E04-90ED-7DBE228B2AA6}"/>
              </a:ext>
            </a:extLst>
          </p:cNvPr>
          <p:cNvSpPr>
            <a:spLocks noGrp="1"/>
          </p:cNvSpPr>
          <p:nvPr>
            <p:ph type="title"/>
          </p:nvPr>
        </p:nvSpPr>
        <p:spPr>
          <a:xfrm>
            <a:off x="457200" y="668049"/>
            <a:ext cx="4314825" cy="2235711"/>
          </a:xfrm>
        </p:spPr>
        <p:txBody>
          <a:bodyPr anchor="b">
            <a:noAutofit/>
          </a:bodyPr>
          <a:lstStyle>
            <a:lvl1pPr algn="l" defTabSz="914400" rtl="0" eaLnBrk="1" latinLnBrk="0" hangingPunct="1">
              <a:lnSpc>
                <a:spcPct val="90000"/>
              </a:lnSpc>
              <a:spcBef>
                <a:spcPct val="0"/>
              </a:spcBef>
              <a:buNone/>
              <a:defRPr lang="en-US" sz="4400" kern="1200">
                <a:solidFill>
                  <a:schemeClr val="tx1"/>
                </a:solidFill>
                <a:latin typeface="+mj-lt"/>
                <a:ea typeface="+mj-ea"/>
                <a:cs typeface="+mj-cs"/>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4432D78B-0E21-420F-9DFF-6131CB0F7E69}"/>
              </a:ext>
            </a:extLst>
          </p:cNvPr>
          <p:cNvSpPr>
            <a:spLocks noGrp="1"/>
          </p:cNvSpPr>
          <p:nvPr>
            <p:ph type="pic" idx="1"/>
          </p:nvPr>
        </p:nvSpPr>
        <p:spPr>
          <a:xfrm>
            <a:off x="5183188" y="668049"/>
            <a:ext cx="4958436" cy="523125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D8AC2A57-1064-4391-B96B-4D04305E0BE7}"/>
              </a:ext>
            </a:extLst>
          </p:cNvPr>
          <p:cNvSpPr>
            <a:spLocks noGrp="1"/>
          </p:cNvSpPr>
          <p:nvPr>
            <p:ph type="body" sz="half" idx="2"/>
          </p:nvPr>
        </p:nvSpPr>
        <p:spPr>
          <a:xfrm>
            <a:off x="457200" y="2941222"/>
            <a:ext cx="4314825" cy="2927765"/>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D04EB0-850A-4256-8D12-E01A201A4FE1}"/>
              </a:ext>
            </a:extLst>
          </p:cNvPr>
          <p:cNvSpPr>
            <a:spLocks noGrp="1"/>
          </p:cNvSpPr>
          <p:nvPr>
            <p:ph type="dt" sz="half" idx="10"/>
          </p:nvPr>
        </p:nvSpPr>
        <p:spPr/>
        <p:txBody>
          <a:bodyPr/>
          <a:lstStyle/>
          <a:p>
            <a:fld id="{D208048B-57AF-4F53-BC84-8E0A1033FBEC}" type="datetimeFigureOut">
              <a:rPr lang="en-US" smtClean="0"/>
              <a:t>7/27/2022</a:t>
            </a:fld>
            <a:endParaRPr lang="en-US"/>
          </a:p>
        </p:txBody>
      </p:sp>
      <p:sp>
        <p:nvSpPr>
          <p:cNvPr id="6" name="Footer Placeholder 5">
            <a:extLst>
              <a:ext uri="{FF2B5EF4-FFF2-40B4-BE49-F238E27FC236}">
                <a16:creationId xmlns:a16="http://schemas.microsoft.com/office/drawing/2014/main" id="{7E9CF4AF-C757-4552-AB8A-3B89C37464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62A368-F12B-4B5E-82F0-A6AEE6AF2C83}"/>
              </a:ext>
            </a:extLst>
          </p:cNvPr>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30004178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F358BAA-9C8A-4E17-BAD8-32FD6FFEA730}"/>
              </a:ext>
              <a:ext uri="{C183D7F6-B498-43B3-948B-1728B52AA6E4}">
                <adec:decorative xmlns:adec="http://schemas.microsoft.com/office/drawing/2017/decorative" val="1"/>
              </a:ext>
            </a:extLst>
          </p:cNvPr>
          <p:cNvSpPr/>
          <p:nvPr/>
        </p:nvSpPr>
        <p:spPr>
          <a:xfrm>
            <a:off x="0" y="0"/>
            <a:ext cx="12188952" cy="6858000"/>
          </a:xfrm>
          <a:prstGeom prst="rect">
            <a:avLst/>
          </a:prstGeom>
          <a:ln w="9525" cap="flat">
            <a:noFill/>
            <a:prstDash val="solid"/>
            <a:miter/>
          </a:ln>
        </p:spPr>
        <p:txBody>
          <a:bodyPr rtlCol="0" anchor="ctr"/>
          <a:lstStyle/>
          <a:p>
            <a:endParaRPr lang="en-US">
              <a:solidFill>
                <a:schemeClr val="tx1"/>
              </a:solidFill>
            </a:endParaRPr>
          </a:p>
        </p:txBody>
      </p:sp>
      <p:sp>
        <p:nvSpPr>
          <p:cNvPr id="10" name="Color Fill">
            <a:extLst>
              <a:ext uri="{FF2B5EF4-FFF2-40B4-BE49-F238E27FC236}">
                <a16:creationId xmlns:a16="http://schemas.microsoft.com/office/drawing/2014/main" id="{4D6F41A4-BEE3-4935-9371-4ADEA67A22F9}"/>
              </a:ext>
              <a:ext uri="{C183D7F6-B498-43B3-948B-1728B52AA6E4}">
                <adec:decorative xmlns:adec="http://schemas.microsoft.com/office/drawing/2017/decorative" val="1"/>
              </a:ext>
            </a:extLst>
          </p:cNvPr>
          <p:cNvSpPr/>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13" name="Group 12">
            <a:extLst>
              <a:ext uri="{FF2B5EF4-FFF2-40B4-BE49-F238E27FC236}">
                <a16:creationId xmlns:a16="http://schemas.microsoft.com/office/drawing/2014/main" id="{7726F010-956A-40BC-8A1F-8002DC729B4C}"/>
              </a:ext>
              <a:ext uri="{C183D7F6-B498-43B3-948B-1728B52AA6E4}">
                <adec:decorative xmlns:adec="http://schemas.microsoft.com/office/drawing/2017/decorative" val="1"/>
              </a:ext>
            </a:extLst>
          </p:cNvPr>
          <p:cNvGrpSpPr/>
          <p:nvPr/>
        </p:nvGrpSpPr>
        <p:grpSpPr>
          <a:xfrm>
            <a:off x="8351566" y="0"/>
            <a:ext cx="3840434" cy="6858000"/>
            <a:chOff x="8351565" y="0"/>
            <a:chExt cx="3840434" cy="6858000"/>
          </a:xfrm>
        </p:grpSpPr>
        <p:sp>
          <p:nvSpPr>
            <p:cNvPr id="14" name="Oval 13">
              <a:extLst>
                <a:ext uri="{FF2B5EF4-FFF2-40B4-BE49-F238E27FC236}">
                  <a16:creationId xmlns:a16="http://schemas.microsoft.com/office/drawing/2014/main" id="{D386E468-0048-46C4-ADDD-FBE7A6AE9F31}"/>
                </a:ext>
              </a:extLst>
            </p:cNvPr>
            <p:cNvSpPr/>
            <p:nvPr/>
          </p:nvSpPr>
          <p:spPr>
            <a:xfrm>
              <a:off x="11260165" y="519204"/>
              <a:ext cx="474635" cy="47463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5" name="Freeform: Shape 14">
              <a:extLst>
                <a:ext uri="{FF2B5EF4-FFF2-40B4-BE49-F238E27FC236}">
                  <a16:creationId xmlns:a16="http://schemas.microsoft.com/office/drawing/2014/main" id="{C5B35ED4-0C31-4C8C-A45E-6A3EDEAB2867}"/>
                </a:ext>
              </a:extLst>
            </p:cNvPr>
            <p:cNvSpPr/>
            <p:nvPr/>
          </p:nvSpPr>
          <p:spPr>
            <a:xfrm>
              <a:off x="8385871" y="0"/>
              <a:ext cx="2955657" cy="679194"/>
            </a:xfrm>
            <a:custGeom>
              <a:avLst/>
              <a:gdLst>
                <a:gd name="connsiteX0" fmla="*/ 0 w 2955657"/>
                <a:gd name="connsiteY0" fmla="*/ 0 h 679194"/>
                <a:gd name="connsiteX1" fmla="*/ 2955657 w 2955657"/>
                <a:gd name="connsiteY1" fmla="*/ 0 h 679194"/>
                <a:gd name="connsiteX2" fmla="*/ 2892839 w 2955657"/>
                <a:gd name="connsiteY2" fmla="*/ 84007 h 679194"/>
                <a:gd name="connsiteX3" fmla="*/ 1630760 w 2955657"/>
                <a:gd name="connsiteY3" fmla="*/ 679194 h 679194"/>
                <a:gd name="connsiteX4" fmla="*/ 0 w 2955657"/>
                <a:gd name="connsiteY4" fmla="*/ 679194 h 679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5657" h="679194">
                  <a:moveTo>
                    <a:pt x="0" y="0"/>
                  </a:moveTo>
                  <a:lnTo>
                    <a:pt x="2955657" y="0"/>
                  </a:lnTo>
                  <a:lnTo>
                    <a:pt x="2892839" y="84007"/>
                  </a:lnTo>
                  <a:cubicBezTo>
                    <a:pt x="2592855" y="447504"/>
                    <a:pt x="2138868" y="679194"/>
                    <a:pt x="1630760" y="679194"/>
                  </a:cubicBezTo>
                  <a:lnTo>
                    <a:pt x="0" y="679194"/>
                  </a:lnTo>
                  <a:close/>
                </a:path>
              </a:pathLst>
            </a:custGeom>
            <a:solidFill>
              <a:schemeClr val="accent1">
                <a:lumMod val="60000"/>
                <a:lumOff val="40000"/>
                <a:alpha val="60000"/>
              </a:schemeClr>
            </a:solidFill>
            <a:ln w="9331" cap="flat">
              <a:noFill/>
              <a:prstDash val="solid"/>
              <a:miter/>
            </a:ln>
          </p:spPr>
          <p:txBody>
            <a:bodyPr rtlCol="0" anchor="ctr"/>
            <a:lstStyle/>
            <a:p>
              <a:pPr lvl="0"/>
              <a:endParaRPr lang="en-US"/>
            </a:p>
          </p:txBody>
        </p:sp>
        <p:sp>
          <p:nvSpPr>
            <p:cNvPr id="16" name="Freeform: Shape 15">
              <a:extLst>
                <a:ext uri="{FF2B5EF4-FFF2-40B4-BE49-F238E27FC236}">
                  <a16:creationId xmlns:a16="http://schemas.microsoft.com/office/drawing/2014/main" id="{B40A1EF3-FA93-48F4-9F82-BC0C79635750}"/>
                </a:ext>
              </a:extLst>
            </p:cNvPr>
            <p:cNvSpPr/>
            <p:nvPr/>
          </p:nvSpPr>
          <p:spPr>
            <a:xfrm>
              <a:off x="8351565" y="4121414"/>
              <a:ext cx="3266317" cy="2736586"/>
            </a:xfrm>
            <a:custGeom>
              <a:avLst/>
              <a:gdLst>
                <a:gd name="connsiteX0" fmla="*/ 1635557 w 3266317"/>
                <a:gd name="connsiteY0" fmla="*/ 0 h 2736586"/>
                <a:gd name="connsiteX1" fmla="*/ 3266317 w 3266317"/>
                <a:gd name="connsiteY1" fmla="*/ 0 h 2736586"/>
                <a:gd name="connsiteX2" fmla="*/ 3266317 w 3266317"/>
                <a:gd name="connsiteY2" fmla="*/ 1630760 h 2736586"/>
                <a:gd name="connsiteX3" fmla="*/ 2892838 w 3266317"/>
                <a:gd name="connsiteY3" fmla="*/ 2671131 h 2736586"/>
                <a:gd name="connsiteX4" fmla="*/ 2833348 w 3266317"/>
                <a:gd name="connsiteY4" fmla="*/ 2736586 h 2736586"/>
                <a:gd name="connsiteX5" fmla="*/ 0 w 3266317"/>
                <a:gd name="connsiteY5" fmla="*/ 2736586 h 2736586"/>
                <a:gd name="connsiteX6" fmla="*/ 0 w 3266317"/>
                <a:gd name="connsiteY6" fmla="*/ 1635558 h 2736586"/>
                <a:gd name="connsiteX7" fmla="*/ 1635557 w 3266317"/>
                <a:gd name="connsiteY7" fmla="*/ 0 h 2736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6317" h="2736586">
                  <a:moveTo>
                    <a:pt x="1635557" y="0"/>
                  </a:moveTo>
                  <a:lnTo>
                    <a:pt x="3266317" y="0"/>
                  </a:lnTo>
                  <a:lnTo>
                    <a:pt x="3266317" y="1630760"/>
                  </a:lnTo>
                  <a:cubicBezTo>
                    <a:pt x="3266317" y="2025955"/>
                    <a:pt x="3126159" y="2388411"/>
                    <a:pt x="2892838" y="2671131"/>
                  </a:cubicBezTo>
                  <a:lnTo>
                    <a:pt x="2833348" y="2736586"/>
                  </a:lnTo>
                  <a:lnTo>
                    <a:pt x="0" y="2736586"/>
                  </a:lnTo>
                  <a:lnTo>
                    <a:pt x="0" y="1635558"/>
                  </a:lnTo>
                  <a:cubicBezTo>
                    <a:pt x="0" y="732255"/>
                    <a:pt x="732254" y="0"/>
                    <a:pt x="1635557" y="0"/>
                  </a:cubicBezTo>
                  <a:close/>
                </a:path>
              </a:pathLst>
            </a:custGeom>
            <a:solidFill>
              <a:schemeClr val="accent1">
                <a:lumMod val="60000"/>
                <a:lumOff val="40000"/>
                <a:alpha val="60000"/>
              </a:schemeClr>
            </a:solidFill>
            <a:ln w="9331" cap="flat">
              <a:noFill/>
              <a:prstDash val="solid"/>
              <a:miter/>
            </a:ln>
          </p:spPr>
          <p:txBody>
            <a:bodyPr rtlCol="0" anchor="ctr"/>
            <a:lstStyle/>
            <a:p>
              <a:pPr lvl="0"/>
              <a:endParaRPr lang="en-US" dirty="0"/>
            </a:p>
          </p:txBody>
        </p:sp>
        <p:sp>
          <p:nvSpPr>
            <p:cNvPr id="17" name="Freeform: Shape 16">
              <a:extLst>
                <a:ext uri="{FF2B5EF4-FFF2-40B4-BE49-F238E27FC236}">
                  <a16:creationId xmlns:a16="http://schemas.microsoft.com/office/drawing/2014/main" id="{A985F09D-6969-44D0-B04F-4EDE0FEDAF63}"/>
                </a:ext>
              </a:extLst>
            </p:cNvPr>
            <p:cNvSpPr/>
            <p:nvPr/>
          </p:nvSpPr>
          <p:spPr>
            <a:xfrm>
              <a:off x="11755674" y="3386384"/>
              <a:ext cx="436325" cy="1309674"/>
            </a:xfrm>
            <a:custGeom>
              <a:avLst/>
              <a:gdLst>
                <a:gd name="connsiteX0" fmla="*/ 470325 w 477612"/>
                <a:gd name="connsiteY0" fmla="*/ 0 h 1433600"/>
                <a:gd name="connsiteX1" fmla="*/ 475607 w 477612"/>
                <a:gd name="connsiteY1" fmla="*/ 3701 h 1433600"/>
                <a:gd name="connsiteX2" fmla="*/ 477612 w 477612"/>
                <a:gd name="connsiteY2" fmla="*/ 5160 h 1433600"/>
                <a:gd name="connsiteX3" fmla="*/ 477612 w 477612"/>
                <a:gd name="connsiteY3" fmla="*/ 1428441 h 1433600"/>
                <a:gd name="connsiteX4" fmla="*/ 475607 w 477612"/>
                <a:gd name="connsiteY4" fmla="*/ 1429900 h 1433600"/>
                <a:gd name="connsiteX5" fmla="*/ 470325 w 477612"/>
                <a:gd name="connsiteY5" fmla="*/ 1433600 h 1433600"/>
                <a:gd name="connsiteX6" fmla="*/ 0 w 477612"/>
                <a:gd name="connsiteY6" fmla="*/ 716800 h 1433600"/>
                <a:gd name="connsiteX7" fmla="*/ 470325 w 477612"/>
                <a:gd name="connsiteY7" fmla="*/ 0 h 14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7612" h="1433600">
                  <a:moveTo>
                    <a:pt x="470325" y="0"/>
                  </a:moveTo>
                  <a:cubicBezTo>
                    <a:pt x="470325" y="0"/>
                    <a:pt x="472162" y="1254"/>
                    <a:pt x="475607" y="3701"/>
                  </a:cubicBezTo>
                  <a:lnTo>
                    <a:pt x="477612" y="5160"/>
                  </a:lnTo>
                  <a:lnTo>
                    <a:pt x="477612" y="1428441"/>
                  </a:lnTo>
                  <a:lnTo>
                    <a:pt x="475607" y="1429900"/>
                  </a:lnTo>
                  <a:cubicBezTo>
                    <a:pt x="472162" y="1432347"/>
                    <a:pt x="470325" y="1433600"/>
                    <a:pt x="470325" y="1433600"/>
                  </a:cubicBezTo>
                  <a:cubicBezTo>
                    <a:pt x="470325" y="1433600"/>
                    <a:pt x="0" y="1112672"/>
                    <a:pt x="0" y="716800"/>
                  </a:cubicBezTo>
                  <a:cubicBezTo>
                    <a:pt x="0" y="320929"/>
                    <a:pt x="470325" y="0"/>
                    <a:pt x="470325" y="0"/>
                  </a:cubicBezTo>
                  <a:close/>
                </a:path>
              </a:pathLst>
            </a:custGeom>
            <a:pattFill prst="pct5">
              <a:fgClr>
                <a:schemeClr val="accent4">
                  <a:lumMod val="20000"/>
                  <a:lumOff val="80000"/>
                </a:schemeClr>
              </a:fgClr>
              <a:bgClr>
                <a:schemeClr val="accent4">
                  <a:lumMod val="60000"/>
                  <a:lumOff val="40000"/>
                </a:schemeClr>
              </a:bgClr>
            </a:pattFill>
            <a:ln w="9525" cap="flat">
              <a:noFill/>
              <a:prstDash val="solid"/>
              <a:miter/>
            </a:ln>
          </p:spPr>
          <p:txBody>
            <a:bodyPr rtlCol="0" anchor="ctr"/>
            <a:lstStyle/>
            <a:p>
              <a:pPr lvl="0"/>
              <a:endParaRPr lang="en-US" dirty="0"/>
            </a:p>
          </p:txBody>
        </p:sp>
        <p:sp>
          <p:nvSpPr>
            <p:cNvPr id="18" name="Graphic 9">
              <a:extLst>
                <a:ext uri="{FF2B5EF4-FFF2-40B4-BE49-F238E27FC236}">
                  <a16:creationId xmlns:a16="http://schemas.microsoft.com/office/drawing/2014/main" id="{003913A0-A3C0-4ED8-8920-318068FBC46F}"/>
                </a:ext>
              </a:extLst>
            </p:cNvPr>
            <p:cNvSpPr/>
            <p:nvPr/>
          </p:nvSpPr>
          <p:spPr>
            <a:xfrm>
              <a:off x="8385870" y="791588"/>
              <a:ext cx="3232012" cy="3232012"/>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p>
              <a:pPr lvl="0"/>
              <a:endParaRPr lang="en-US"/>
            </a:p>
          </p:txBody>
        </p:sp>
      </p:grpSp>
      <p:sp>
        <p:nvSpPr>
          <p:cNvPr id="12" name="Texture">
            <a:extLst>
              <a:ext uri="{FF2B5EF4-FFF2-40B4-BE49-F238E27FC236}">
                <a16:creationId xmlns:a16="http://schemas.microsoft.com/office/drawing/2014/main" id="{7FE1D329-7CB2-4DF5-B0C0-36DD19EBC66D}"/>
              </a:ext>
              <a:ext uri="{C183D7F6-B498-43B3-948B-1728B52AA6E4}">
                <adec:decorative xmlns:adec="http://schemas.microsoft.com/office/drawing/2017/decorative" val="1"/>
              </a:ext>
            </a:extLst>
          </p:cNvPr>
          <p:cNvSpPr/>
          <p:nvPr/>
        </p:nvSpPr>
        <p:spPr>
          <a:xfrm>
            <a:off x="3048" y="0"/>
            <a:ext cx="12188952" cy="6858000"/>
          </a:xfrm>
          <a:prstGeom prst="rect">
            <a:avLst/>
          </a:prstGeom>
          <a:blipFill dpi="0" rotWithShape="1">
            <a:blip r:embed="rId13">
              <a:alphaModFix amt="6000"/>
            </a:blip>
            <a:srcRect/>
            <a:tile tx="0" ty="0" sx="100000" sy="100000" flip="none" algn="tl"/>
          </a:blipFill>
          <a:ln w="9525" cap="flat">
            <a:noFill/>
            <a:prstDash val="solid"/>
            <a:miter/>
          </a:ln>
        </p:spPr>
        <p:txBody>
          <a:bodyPr rtlCol="0" anchor="ctr"/>
          <a:lstStyle/>
          <a:p>
            <a:endParaRPr lang="en-US" dirty="0"/>
          </a:p>
        </p:txBody>
      </p:sp>
      <p:sp>
        <p:nvSpPr>
          <p:cNvPr id="2" name="Title Placeholder 1">
            <a:extLst>
              <a:ext uri="{FF2B5EF4-FFF2-40B4-BE49-F238E27FC236}">
                <a16:creationId xmlns:a16="http://schemas.microsoft.com/office/drawing/2014/main" id="{093083B5-1505-44FE-894D-AA1AB6D60FCE}"/>
              </a:ext>
            </a:extLst>
          </p:cNvPr>
          <p:cNvSpPr>
            <a:spLocks noGrp="1"/>
          </p:cNvSpPr>
          <p:nvPr>
            <p:ph type="title"/>
          </p:nvPr>
        </p:nvSpPr>
        <p:spPr>
          <a:xfrm>
            <a:off x="457200" y="668049"/>
            <a:ext cx="7685037" cy="1325563"/>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03F3930-F8C8-43B1-BC1A-6264F4ACB2E1}"/>
              </a:ext>
            </a:extLst>
          </p:cNvPr>
          <p:cNvSpPr>
            <a:spLocks noGrp="1"/>
          </p:cNvSpPr>
          <p:nvPr>
            <p:ph type="body" idx="1"/>
          </p:nvPr>
        </p:nvSpPr>
        <p:spPr>
          <a:xfrm>
            <a:off x="457200" y="2096713"/>
            <a:ext cx="7685037" cy="40802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9F4F2F7-3ECA-43D7-BFF3-FBB407AEAB46}"/>
              </a:ext>
            </a:extLst>
          </p:cNvPr>
          <p:cNvSpPr>
            <a:spLocks noGrp="1"/>
          </p:cNvSpPr>
          <p:nvPr>
            <p:ph type="dt" sz="half" idx="2"/>
          </p:nvPr>
        </p:nvSpPr>
        <p:spPr>
          <a:xfrm>
            <a:off x="457200" y="6356350"/>
            <a:ext cx="2743200" cy="365125"/>
          </a:xfrm>
          <a:prstGeom prst="rect">
            <a:avLst/>
          </a:prstGeom>
        </p:spPr>
        <p:txBody>
          <a:bodyPr vert="horz" lIns="91440" tIns="45720" rIns="91440" bIns="45720" rtlCol="0" anchor="ctr"/>
          <a:lstStyle>
            <a:lvl1pPr algn="l">
              <a:defRPr sz="1000" spc="110" baseline="0">
                <a:solidFill>
                  <a:schemeClr val="tx1">
                    <a:tint val="75000"/>
                  </a:schemeClr>
                </a:solidFill>
              </a:defRPr>
            </a:lvl1pPr>
          </a:lstStyle>
          <a:p>
            <a:fld id="{D208048B-57AF-4F53-BC84-8E0A1033FBEC}" type="datetimeFigureOut">
              <a:rPr lang="en-US" smtClean="0"/>
              <a:pPr/>
              <a:t>7/27/2022</a:t>
            </a:fld>
            <a:endParaRPr lang="en-US" dirty="0"/>
          </a:p>
        </p:txBody>
      </p:sp>
      <p:sp>
        <p:nvSpPr>
          <p:cNvPr id="5" name="Footer Placeholder 4">
            <a:extLst>
              <a:ext uri="{FF2B5EF4-FFF2-40B4-BE49-F238E27FC236}">
                <a16:creationId xmlns:a16="http://schemas.microsoft.com/office/drawing/2014/main" id="{1D3A193F-0B61-43DD-8E45-EFEAC43E3826}"/>
              </a:ext>
            </a:extLst>
          </p:cNvPr>
          <p:cNvSpPr>
            <a:spLocks noGrp="1"/>
          </p:cNvSpPr>
          <p:nvPr>
            <p:ph type="ftr" sz="quarter" idx="3"/>
          </p:nvPr>
        </p:nvSpPr>
        <p:spPr>
          <a:xfrm>
            <a:off x="457200" y="155448"/>
            <a:ext cx="4114800" cy="365125"/>
          </a:xfrm>
          <a:prstGeom prst="rect">
            <a:avLst/>
          </a:prstGeom>
        </p:spPr>
        <p:txBody>
          <a:bodyPr vert="horz" lIns="91440" tIns="45720" rIns="91440" bIns="45720" rtlCol="0" anchor="ctr"/>
          <a:lstStyle>
            <a:lvl1pPr algn="l">
              <a:defRPr sz="1000" spc="110" baseline="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4625961-D3A8-4945-AEE4-EE1952DBDCAE}"/>
              </a:ext>
            </a:extLst>
          </p:cNvPr>
          <p:cNvSpPr>
            <a:spLocks noGrp="1"/>
          </p:cNvSpPr>
          <p:nvPr>
            <p:ph type="sldNum" sz="quarter" idx="4"/>
          </p:nvPr>
        </p:nvSpPr>
        <p:spPr>
          <a:xfrm>
            <a:off x="10954512" y="6355080"/>
            <a:ext cx="795528" cy="365760"/>
          </a:xfrm>
          <a:prstGeom prst="rect">
            <a:avLst/>
          </a:prstGeom>
        </p:spPr>
        <p:txBody>
          <a:bodyPr vert="horz" lIns="91440" tIns="45720" rIns="91440" bIns="45720" rtlCol="0" anchor="ctr"/>
          <a:lstStyle>
            <a:lvl1pPr algn="r">
              <a:defRPr sz="1000" spc="110" baseline="0">
                <a:solidFill>
                  <a:schemeClr val="tx1">
                    <a:tint val="75000"/>
                  </a:schemeClr>
                </a:solidFill>
              </a:defRPr>
            </a:lvl1pPr>
          </a:lstStyle>
          <a:p>
            <a:fld id="{BD8A8A1B-4E1E-43EF-8A39-7D4A3879B941}" type="slidenum">
              <a:rPr lang="en-US" smtClean="0"/>
              <a:pPr/>
              <a:t>‹#›</a:t>
            </a:fld>
            <a:endParaRPr lang="en-US" dirty="0"/>
          </a:p>
        </p:txBody>
      </p:sp>
    </p:spTree>
    <p:extLst>
      <p:ext uri="{BB962C8B-B14F-4D97-AF65-F5344CB8AC3E}">
        <p14:creationId xmlns:p14="http://schemas.microsoft.com/office/powerpoint/2010/main" val="194199880"/>
      </p:ext>
    </p:extLst>
  </p:cSld>
  <p:clrMap bg1="dk1" tx1="lt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jpeg"/><Relationship Id="rId7" Type="http://schemas.openxmlformats.org/officeDocument/2006/relationships/diagramColors" Target="../diagrams/colors3.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5.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jpeg"/><Relationship Id="rId7" Type="http://schemas.openxmlformats.org/officeDocument/2006/relationships/diagramColors" Target="../diagrams/colors4.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jpe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jpeg"/><Relationship Id="rId7" Type="http://schemas.openxmlformats.org/officeDocument/2006/relationships/diagramColors" Target="../diagrams/colors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ideo" Target="https://www.youtube.com/embed/OW0s8ToCyU8?feature=oembed" TargetMode="External"/><Relationship Id="rId5" Type="http://schemas.openxmlformats.org/officeDocument/2006/relationships/image" Target="../media/image17.jpeg"/><Relationship Id="rId4" Type="http://schemas.openxmlformats.org/officeDocument/2006/relationships/image" Target="../media/image1.jpe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8" name="Background Fill">
            <a:extLst>
              <a:ext uri="{FF2B5EF4-FFF2-40B4-BE49-F238E27FC236}">
                <a16:creationId xmlns:a16="http://schemas.microsoft.com/office/drawing/2014/main" id="{B6D694DB-A3FC-4F14-A225-17BEBA441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w="9525" cap="flat">
            <a:noFill/>
            <a:prstDash val="solid"/>
            <a:miter/>
          </a:ln>
        </p:spPr>
        <p:txBody>
          <a:bodyPr rtlCol="0" anchor="ctr"/>
          <a:lstStyle/>
          <a:p>
            <a:endParaRPr lang="en-US">
              <a:solidFill>
                <a:schemeClr val="tx1"/>
              </a:solidFill>
            </a:endParaRPr>
          </a:p>
        </p:txBody>
      </p:sp>
      <p:pic>
        <p:nvPicPr>
          <p:cNvPr id="4" name="Picture 3">
            <a:extLst>
              <a:ext uri="{FF2B5EF4-FFF2-40B4-BE49-F238E27FC236}">
                <a16:creationId xmlns:a16="http://schemas.microsoft.com/office/drawing/2014/main" id="{BB7A25CE-0406-4B65-8733-1FE4D99B7E01}"/>
              </a:ext>
            </a:extLst>
          </p:cNvPr>
          <p:cNvPicPr>
            <a:picLocks noChangeAspect="1"/>
          </p:cNvPicPr>
          <p:nvPr/>
        </p:nvPicPr>
        <p:blipFill rotWithShape="1">
          <a:blip r:embed="rId3">
            <a:alphaModFix amt="60000"/>
          </a:blip>
          <a:srcRect r="-1" b="43735"/>
          <a:stretch/>
        </p:blipFill>
        <p:spPr>
          <a:xfrm>
            <a:off x="20" y="10"/>
            <a:ext cx="12188921" cy="6857990"/>
          </a:xfrm>
          <a:prstGeom prst="rect">
            <a:avLst/>
          </a:prstGeom>
        </p:spPr>
      </p:pic>
      <p:sp>
        <p:nvSpPr>
          <p:cNvPr id="2" name="Title 1"/>
          <p:cNvSpPr>
            <a:spLocks noGrp="1"/>
          </p:cNvSpPr>
          <p:nvPr>
            <p:ph type="ctrTitle"/>
          </p:nvPr>
        </p:nvSpPr>
        <p:spPr>
          <a:xfrm>
            <a:off x="394233" y="2468812"/>
            <a:ext cx="11275571" cy="2742980"/>
          </a:xfrm>
        </p:spPr>
        <p:txBody>
          <a:bodyPr>
            <a:normAutofit/>
          </a:bodyPr>
          <a:lstStyle/>
          <a:p>
            <a:r>
              <a:rPr lang="en-US" sz="6600" b="1">
                <a:solidFill>
                  <a:srgbClr val="FFFFFF"/>
                </a:solidFill>
                <a:cs typeface="Calibri Light"/>
              </a:rPr>
              <a:t>National Day of Mourning</a:t>
            </a:r>
            <a:endParaRPr lang="en-US" sz="6600" b="1">
              <a:solidFill>
                <a:srgbClr val="FFFFFF"/>
              </a:solidFill>
            </a:endParaRPr>
          </a:p>
        </p:txBody>
      </p:sp>
      <p:sp>
        <p:nvSpPr>
          <p:cNvPr id="3" name="Subtitle 2"/>
          <p:cNvSpPr>
            <a:spLocks noGrp="1"/>
          </p:cNvSpPr>
          <p:nvPr>
            <p:ph type="subTitle" idx="1"/>
          </p:nvPr>
        </p:nvSpPr>
        <p:spPr>
          <a:xfrm>
            <a:off x="394233" y="5284189"/>
            <a:ext cx="8630138" cy="2569942"/>
          </a:xfrm>
        </p:spPr>
        <p:txBody>
          <a:bodyPr vert="horz" lIns="91440" tIns="45720" rIns="91440" bIns="45720" rtlCol="0" anchor="t">
            <a:normAutofit/>
          </a:bodyPr>
          <a:lstStyle/>
          <a:p>
            <a:r>
              <a:rPr lang="en-US" dirty="0">
                <a:solidFill>
                  <a:srgbClr val="FFFFFF"/>
                </a:solidFill>
                <a:cs typeface="Calibri"/>
              </a:rPr>
              <a:t>Student Health &amp; Human Services</a:t>
            </a:r>
          </a:p>
          <a:p>
            <a:r>
              <a:rPr lang="en-US" dirty="0">
                <a:solidFill>
                  <a:srgbClr val="FFFFFF"/>
                </a:solidFill>
                <a:cs typeface="Calibri"/>
              </a:rPr>
              <a:t>Office of Human Relations, Diversity &amp; Equity</a:t>
            </a:r>
          </a:p>
          <a:p>
            <a:r>
              <a:rPr lang="en-US" dirty="0">
                <a:solidFill>
                  <a:srgbClr val="FFFFFF"/>
                </a:solidFill>
                <a:cs typeface="Calibri"/>
              </a:rPr>
              <a:t>July 2022</a:t>
            </a:r>
          </a:p>
        </p:txBody>
      </p:sp>
      <p:grpSp>
        <p:nvGrpSpPr>
          <p:cNvPr id="20" name="Group 19">
            <a:extLst>
              <a:ext uri="{FF2B5EF4-FFF2-40B4-BE49-F238E27FC236}">
                <a16:creationId xmlns:a16="http://schemas.microsoft.com/office/drawing/2014/main" id="{D4433877-8295-4A0D-94F7-BFD8A63360E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300855" y="0"/>
            <a:ext cx="1891145" cy="5600700"/>
            <a:chOff x="10300855" y="0"/>
            <a:chExt cx="1891145" cy="5600700"/>
          </a:xfrm>
        </p:grpSpPr>
        <p:sp>
          <p:nvSpPr>
            <p:cNvPr id="21" name="Oval 20">
              <a:extLst>
                <a:ext uri="{FF2B5EF4-FFF2-40B4-BE49-F238E27FC236}">
                  <a16:creationId xmlns:a16="http://schemas.microsoft.com/office/drawing/2014/main" id="{51FD208E-0612-408E-9D15-241B453251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783194" y="2943021"/>
              <a:ext cx="246527" cy="2465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2" name="Graphic 9">
              <a:extLst>
                <a:ext uri="{FF2B5EF4-FFF2-40B4-BE49-F238E27FC236}">
                  <a16:creationId xmlns:a16="http://schemas.microsoft.com/office/drawing/2014/main" id="{0005FEAC-EF53-4E59-AFAA-B72D0F702B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30568" y="2199078"/>
              <a:ext cx="1195288" cy="1195289"/>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lumMod val="75000"/>
                <a:alpha val="65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23" name="Freeform: Shape 22">
              <a:extLst>
                <a:ext uri="{FF2B5EF4-FFF2-40B4-BE49-F238E27FC236}">
                  <a16:creationId xmlns:a16="http://schemas.microsoft.com/office/drawing/2014/main" id="{20D9F4E7-B583-4E44-AE18-421B268FBA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V="1">
              <a:off x="11151383" y="4336822"/>
              <a:ext cx="1040617" cy="1263878"/>
            </a:xfrm>
            <a:custGeom>
              <a:avLst/>
              <a:gdLst>
                <a:gd name="connsiteX0" fmla="*/ 1087069 w 1119832"/>
                <a:gd name="connsiteY0" fmla="*/ 1138 h 1360088"/>
                <a:gd name="connsiteX1" fmla="*/ 1119832 w 1119832"/>
                <a:gd name="connsiteY1" fmla="*/ 3278 h 1360088"/>
                <a:gd name="connsiteX2" fmla="*/ 1119832 w 1119832"/>
                <a:gd name="connsiteY2" fmla="*/ 1097964 h 1360088"/>
                <a:gd name="connsiteX3" fmla="*/ 1109686 w 1119832"/>
                <a:gd name="connsiteY3" fmla="*/ 1109686 h 1360088"/>
                <a:gd name="connsiteX4" fmla="*/ 25249 w 1119832"/>
                <a:gd name="connsiteY4" fmla="*/ 1334840 h 1360088"/>
                <a:gd name="connsiteX5" fmla="*/ 250404 w 1119832"/>
                <a:gd name="connsiteY5" fmla="*/ 250404 h 1360088"/>
                <a:gd name="connsiteX6" fmla="*/ 1087069 w 1119832"/>
                <a:gd name="connsiteY6" fmla="*/ 1138 h 136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9832" h="1360088">
                  <a:moveTo>
                    <a:pt x="1087069" y="1138"/>
                  </a:moveTo>
                  <a:lnTo>
                    <a:pt x="1119832" y="3278"/>
                  </a:lnTo>
                  <a:lnTo>
                    <a:pt x="1119832" y="1097964"/>
                  </a:lnTo>
                  <a:lnTo>
                    <a:pt x="1109686" y="1109686"/>
                  </a:lnTo>
                  <a:cubicBezTo>
                    <a:pt x="748058" y="1471314"/>
                    <a:pt x="25249" y="1334840"/>
                    <a:pt x="25249" y="1334840"/>
                  </a:cubicBezTo>
                  <a:cubicBezTo>
                    <a:pt x="25249" y="1334840"/>
                    <a:pt x="-111224" y="612032"/>
                    <a:pt x="250404" y="250404"/>
                  </a:cubicBezTo>
                  <a:cubicBezTo>
                    <a:pt x="476422" y="24386"/>
                    <a:pt x="843525" y="-7060"/>
                    <a:pt x="1087069" y="1138"/>
                  </a:cubicBez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24" name="Freeform: Shape 23">
              <a:extLst>
                <a:ext uri="{FF2B5EF4-FFF2-40B4-BE49-F238E27FC236}">
                  <a16:creationId xmlns:a16="http://schemas.microsoft.com/office/drawing/2014/main" id="{3C41D6DC-5CB2-4929-AAA8-328E7AA84D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38492" y="2767655"/>
              <a:ext cx="553508" cy="1567713"/>
            </a:xfrm>
            <a:custGeom>
              <a:avLst/>
              <a:gdLst>
                <a:gd name="connsiteX0" fmla="*/ 612019 w 612019"/>
                <a:gd name="connsiteY0" fmla="*/ 0 h 1733435"/>
                <a:gd name="connsiteX1" fmla="*/ 612019 w 612019"/>
                <a:gd name="connsiteY1" fmla="*/ 1733435 h 1733435"/>
                <a:gd name="connsiteX2" fmla="*/ 180103 w 612019"/>
                <a:gd name="connsiteY2" fmla="*/ 1301519 h 1733435"/>
                <a:gd name="connsiteX3" fmla="*/ 180103 w 612019"/>
                <a:gd name="connsiteY3" fmla="*/ 431916 h 1733435"/>
              </a:gdLst>
              <a:ahLst/>
              <a:cxnLst>
                <a:cxn ang="0">
                  <a:pos x="connsiteX0" y="connsiteY0"/>
                </a:cxn>
                <a:cxn ang="0">
                  <a:pos x="connsiteX1" y="connsiteY1"/>
                </a:cxn>
                <a:cxn ang="0">
                  <a:pos x="connsiteX2" y="connsiteY2"/>
                </a:cxn>
                <a:cxn ang="0">
                  <a:pos x="connsiteX3" y="connsiteY3"/>
                </a:cxn>
              </a:cxnLst>
              <a:rect l="l" t="t" r="r" b="b"/>
              <a:pathLst>
                <a:path w="612019" h="1733435">
                  <a:moveTo>
                    <a:pt x="612019" y="0"/>
                  </a:moveTo>
                  <a:lnTo>
                    <a:pt x="612019" y="1733435"/>
                  </a:lnTo>
                  <a:lnTo>
                    <a:pt x="180103" y="1301519"/>
                  </a:lnTo>
                  <a:cubicBezTo>
                    <a:pt x="-60034" y="1061382"/>
                    <a:pt x="-60034" y="672053"/>
                    <a:pt x="180103" y="431916"/>
                  </a:cubicBezTo>
                  <a:close/>
                </a:path>
              </a:pathLst>
            </a:custGeom>
            <a:solidFill>
              <a:schemeClr val="accent1">
                <a:lumMod val="60000"/>
                <a:lumOff val="40000"/>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25" name="Graphic 9">
              <a:extLst>
                <a:ext uri="{FF2B5EF4-FFF2-40B4-BE49-F238E27FC236}">
                  <a16:creationId xmlns:a16="http://schemas.microsoft.com/office/drawing/2014/main" id="{810D7DDE-644B-4D22-86B4-C3FEDF985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10300855" y="0"/>
              <a:ext cx="1891145" cy="1891145"/>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6" name="Graphic 9">
              <a:extLst>
                <a:ext uri="{FF2B5EF4-FFF2-40B4-BE49-F238E27FC236}">
                  <a16:creationId xmlns:a16="http://schemas.microsoft.com/office/drawing/2014/main" id="{5777DB78-76A6-4C7E-884B-AE5A8540D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10424367" y="122795"/>
              <a:ext cx="1644119" cy="1644119"/>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spTree>
    <p:extLst>
      <p:ext uri="{BB962C8B-B14F-4D97-AF65-F5344CB8AC3E}">
        <p14:creationId xmlns:p14="http://schemas.microsoft.com/office/powerpoint/2010/main" val="109857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4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2000"/>
                                  </p:stCondLst>
                                  <p:iterate type="lt">
                                    <p:tmPct val="10000"/>
                                  </p:iterate>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400"/>
                                        <p:tgtEl>
                                          <p:spTgt spid="3">
                                            <p:txEl>
                                              <p:pRg st="2" end="2"/>
                                            </p:txEl>
                                          </p:spTgt>
                                        </p:tgtEl>
                                      </p:cBhvr>
                                    </p:animEffect>
                                  </p:childTnLst>
                                </p:cTn>
                              </p:par>
                              <p:par>
                                <p:cTn id="16" presetID="10" presetClass="entr" presetSubtype="0" fill="hold" grpId="0" nodeType="withEffect">
                                  <p:stCondLst>
                                    <p:cond delay="1000"/>
                                  </p:stCondLst>
                                  <p:iterate type="lt">
                                    <p:tmPct val="10000"/>
                                  </p:iterate>
                                  <p:childTnLst>
                                    <p:set>
                                      <p:cBhvr>
                                        <p:cTn id="17" dur="1" fill="hold">
                                          <p:stCondLst>
                                            <p:cond delay="0"/>
                                          </p:stCondLst>
                                        </p:cTn>
                                        <p:tgtEl>
                                          <p:spTgt spid="2"/>
                                        </p:tgtEl>
                                        <p:attrNameLst>
                                          <p:attrName>style.visibility</p:attrName>
                                        </p:attrNameLst>
                                      </p:cBhvr>
                                      <p:to>
                                        <p:strVal val="visible"/>
                                      </p:to>
                                    </p:set>
                                    <p:animEffect transition="in" filter="fade">
                                      <p:cBhvr>
                                        <p:cTn id="18"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Background Fill">
            <a:extLst>
              <a:ext uri="{FF2B5EF4-FFF2-40B4-BE49-F238E27FC236}">
                <a16:creationId xmlns:a16="http://schemas.microsoft.com/office/drawing/2014/main" id="{FAFB3478-4AEC-431E-93B2-1593839C1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9525" cap="flat">
            <a:noFill/>
            <a:prstDash val="solid"/>
            <a:miter/>
          </a:ln>
        </p:spPr>
        <p:txBody>
          <a:bodyPr rtlCol="0" anchor="ctr"/>
          <a:lstStyle/>
          <a:p>
            <a:endParaRPr lang="en-US">
              <a:solidFill>
                <a:schemeClr val="tx1"/>
              </a:solidFill>
            </a:endParaRPr>
          </a:p>
        </p:txBody>
      </p:sp>
      <p:sp>
        <p:nvSpPr>
          <p:cNvPr id="11" name="Color Fill">
            <a:extLst>
              <a:ext uri="{FF2B5EF4-FFF2-40B4-BE49-F238E27FC236}">
                <a16:creationId xmlns:a16="http://schemas.microsoft.com/office/drawing/2014/main" id="{A8A68745-355E-4D81-AA5F-942C71082A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13" name="Group 12">
            <a:extLst>
              <a:ext uri="{FF2B5EF4-FFF2-40B4-BE49-F238E27FC236}">
                <a16:creationId xmlns:a16="http://schemas.microsoft.com/office/drawing/2014/main" id="{233A0095-071E-4529-B5B5-54F49D6003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841407" y="0"/>
            <a:ext cx="8392156" cy="6858000"/>
            <a:chOff x="3799844" y="0"/>
            <a:chExt cx="8392156" cy="6858000"/>
          </a:xfrm>
        </p:grpSpPr>
        <p:sp>
          <p:nvSpPr>
            <p:cNvPr id="14" name="Graphic 9">
              <a:extLst>
                <a:ext uri="{FF2B5EF4-FFF2-40B4-BE49-F238E27FC236}">
                  <a16:creationId xmlns:a16="http://schemas.microsoft.com/office/drawing/2014/main" id="{271F3265-C5EC-426F-B233-113CD5C6CF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36861" y="1744424"/>
              <a:ext cx="5113576" cy="5113576"/>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4">
                <a:lumMod val="75000"/>
                <a:alpha val="80000"/>
              </a:schemeClr>
            </a:solidFill>
            <a:ln w="9331" cap="flat">
              <a:noFill/>
              <a:prstDash val="solid"/>
              <a:miter/>
            </a:ln>
          </p:spPr>
          <p:txBody>
            <a:bodyPr rtlCol="0" anchor="ctr"/>
            <a:lstStyle/>
            <a:p>
              <a:endParaRPr lang="en-US" dirty="0"/>
            </a:p>
          </p:txBody>
        </p:sp>
        <p:sp>
          <p:nvSpPr>
            <p:cNvPr id="15" name="Graphic 18">
              <a:extLst>
                <a:ext uri="{FF2B5EF4-FFF2-40B4-BE49-F238E27FC236}">
                  <a16:creationId xmlns:a16="http://schemas.microsoft.com/office/drawing/2014/main" id="{7F7F2196-8CA3-4F6F-9E1B-4A57930146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007460">
              <a:off x="9415434" y="-93512"/>
              <a:ext cx="958174" cy="1460307"/>
            </a:xfrm>
            <a:custGeom>
              <a:avLst/>
              <a:gdLst>
                <a:gd name="connsiteX0" fmla="*/ 3413379 w 3413378"/>
                <a:gd name="connsiteY0" fmla="*/ 3266028 h 6532054"/>
                <a:gd name="connsiteX1" fmla="*/ 1706689 w 3413378"/>
                <a:gd name="connsiteY1" fmla="*/ 6532055 h 6532054"/>
                <a:gd name="connsiteX2" fmla="*/ 0 w 3413378"/>
                <a:gd name="connsiteY2" fmla="*/ 3266028 h 6532054"/>
                <a:gd name="connsiteX3" fmla="*/ 1706689 w 3413378"/>
                <a:gd name="connsiteY3" fmla="*/ 0 h 6532054"/>
                <a:gd name="connsiteX4" fmla="*/ 3413379 w 3413378"/>
                <a:gd name="connsiteY4" fmla="*/ 3266028 h 6532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3378" h="6532054">
                  <a:moveTo>
                    <a:pt x="3413379" y="3266028"/>
                  </a:moveTo>
                  <a:cubicBezTo>
                    <a:pt x="3413379" y="5069777"/>
                    <a:pt x="1706689" y="6532055"/>
                    <a:pt x="1706689" y="6532055"/>
                  </a:cubicBezTo>
                  <a:cubicBezTo>
                    <a:pt x="1706689" y="6532055"/>
                    <a:pt x="0" y="5069777"/>
                    <a:pt x="0" y="3266028"/>
                  </a:cubicBezTo>
                  <a:cubicBezTo>
                    <a:pt x="0" y="1462278"/>
                    <a:pt x="1706689" y="0"/>
                    <a:pt x="1706689" y="0"/>
                  </a:cubicBezTo>
                  <a:cubicBezTo>
                    <a:pt x="1706689" y="0"/>
                    <a:pt x="3413379" y="1462278"/>
                    <a:pt x="3413379" y="3266028"/>
                  </a:cubicBez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p>
              <a:endParaRPr lang="en-US" dirty="0"/>
            </a:p>
          </p:txBody>
        </p:sp>
        <p:sp>
          <p:nvSpPr>
            <p:cNvPr id="16" name="Oval 15">
              <a:extLst>
                <a:ext uri="{FF2B5EF4-FFF2-40B4-BE49-F238E27FC236}">
                  <a16:creationId xmlns:a16="http://schemas.microsoft.com/office/drawing/2014/main" id="{00C34A90-F598-47C8-BC1A-AC7C0F456F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80793" y="1111718"/>
              <a:ext cx="296462" cy="29646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5BAA0364-5B9F-46E3-9FC6-8902B0B051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581889" y="0"/>
              <a:ext cx="1610111" cy="2327087"/>
            </a:xfrm>
            <a:custGeom>
              <a:avLst/>
              <a:gdLst>
                <a:gd name="connsiteX0" fmla="*/ 0 w 1610111"/>
                <a:gd name="connsiteY0" fmla="*/ 0 h 2327087"/>
                <a:gd name="connsiteX1" fmla="*/ 1610111 w 1610111"/>
                <a:gd name="connsiteY1" fmla="*/ 0 h 2327087"/>
                <a:gd name="connsiteX2" fmla="*/ 1610111 w 1610111"/>
                <a:gd name="connsiteY2" fmla="*/ 2324325 h 2327087"/>
                <a:gd name="connsiteX3" fmla="*/ 1606169 w 1610111"/>
                <a:gd name="connsiteY3" fmla="*/ 2327087 h 2327087"/>
                <a:gd name="connsiteX4" fmla="*/ 8368 w 1610111"/>
                <a:gd name="connsiteY4" fmla="*/ 116098 h 23270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0111" h="2327087">
                  <a:moveTo>
                    <a:pt x="0" y="0"/>
                  </a:moveTo>
                  <a:lnTo>
                    <a:pt x="1610111" y="0"/>
                  </a:lnTo>
                  <a:lnTo>
                    <a:pt x="1610111" y="2324325"/>
                  </a:lnTo>
                  <a:lnTo>
                    <a:pt x="1606169" y="2327087"/>
                  </a:lnTo>
                  <a:cubicBezTo>
                    <a:pt x="1606169" y="2327087"/>
                    <a:pt x="185901" y="1357961"/>
                    <a:pt x="8368" y="116098"/>
                  </a:cubicBezTo>
                  <a:close/>
                </a:path>
              </a:pathLst>
            </a:custGeom>
            <a:blipFill dpi="0" rotWithShape="1">
              <a:blip r:embed="rId3">
                <a:alphaModFix amt="6000"/>
              </a:blip>
              <a:srcRect/>
              <a:tile tx="0" ty="0" sx="100000" sy="100000" flip="none" algn="tl"/>
            </a:blipFill>
            <a:ln w="9525" cap="flat">
              <a:noFill/>
              <a:prstDash val="solid"/>
              <a:miter/>
            </a:ln>
          </p:spPr>
          <p:txBody>
            <a:bodyPr wrap="square" rtlCol="0" anchor="ctr">
              <a:noAutofit/>
            </a:bodyPr>
            <a:lstStyle/>
            <a:p>
              <a:endParaRPr lang="en-US" dirty="0"/>
            </a:p>
          </p:txBody>
        </p:sp>
        <p:sp>
          <p:nvSpPr>
            <p:cNvPr id="18" name="Freeform: Shape 17">
              <a:extLst>
                <a:ext uri="{FF2B5EF4-FFF2-40B4-BE49-F238E27FC236}">
                  <a16:creationId xmlns:a16="http://schemas.microsoft.com/office/drawing/2014/main" id="{DAED7D77-9CB3-4945-9151-1E17DFB761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9844" y="28755"/>
              <a:ext cx="4776075" cy="1569643"/>
            </a:xfrm>
            <a:custGeom>
              <a:avLst/>
              <a:gdLst>
                <a:gd name="connsiteX0" fmla="*/ 0 w 4776075"/>
                <a:gd name="connsiteY0" fmla="*/ 0 h 1569643"/>
                <a:gd name="connsiteX1" fmla="*/ 4776075 w 4776075"/>
                <a:gd name="connsiteY1" fmla="*/ 0 h 1569643"/>
                <a:gd name="connsiteX2" fmla="*/ 4776075 w 4776075"/>
                <a:gd name="connsiteY2" fmla="*/ 1569643 h 1569643"/>
                <a:gd name="connsiteX3" fmla="*/ 2319291 w 4776075"/>
                <a:gd name="connsiteY3" fmla="*/ 1569643 h 1569643"/>
                <a:gd name="connsiteX4" fmla="*/ 48913 w 4776075"/>
                <a:gd name="connsiteY4" fmla="*/ 128022 h 156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76075" h="1569643">
                  <a:moveTo>
                    <a:pt x="0" y="0"/>
                  </a:moveTo>
                  <a:lnTo>
                    <a:pt x="4776075" y="0"/>
                  </a:lnTo>
                  <a:lnTo>
                    <a:pt x="4776075" y="1569643"/>
                  </a:lnTo>
                  <a:lnTo>
                    <a:pt x="2319291" y="1569643"/>
                  </a:lnTo>
                  <a:cubicBezTo>
                    <a:pt x="1298654" y="1569643"/>
                    <a:pt x="422966" y="975207"/>
                    <a:pt x="48913" y="128022"/>
                  </a:cubicBezTo>
                  <a:close/>
                </a:path>
              </a:pathLst>
            </a:custGeom>
            <a:solidFill>
              <a:schemeClr val="accent4">
                <a:lumMod val="75000"/>
                <a:alpha val="28000"/>
              </a:schemeClr>
            </a:solidFill>
            <a:ln w="9525" cap="flat">
              <a:noFill/>
              <a:prstDash val="solid"/>
              <a:miter/>
            </a:ln>
          </p:spPr>
          <p:txBody>
            <a:bodyPr wrap="square" rtlCol="0" anchor="ctr">
              <a:noAutofit/>
            </a:bodyPr>
            <a:lstStyle/>
            <a:p>
              <a:endParaRPr lang="en-US" dirty="0"/>
            </a:p>
          </p:txBody>
        </p:sp>
      </p:grpSp>
      <p:sp>
        <p:nvSpPr>
          <p:cNvPr id="20" name="Texture">
            <a:extLst>
              <a:ext uri="{FF2B5EF4-FFF2-40B4-BE49-F238E27FC236}">
                <a16:creationId xmlns:a16="http://schemas.microsoft.com/office/drawing/2014/main" id="{C1B458B9-B65B-41B6-AFBC-A208EA4655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blipFill dpi="0" rotWithShape="1">
            <a:blip r:embed="rId3">
              <a:alphaModFix amt="6000"/>
            </a:blip>
            <a:srcRect/>
            <a:tile tx="0" ty="0" sx="100000" sy="100000" flip="none" algn="tl"/>
          </a:blipFill>
          <a:ln w="9525"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699213B6-B582-46A1-A392-294989969889}"/>
              </a:ext>
            </a:extLst>
          </p:cNvPr>
          <p:cNvSpPr>
            <a:spLocks noGrp="1"/>
          </p:cNvSpPr>
          <p:nvPr>
            <p:ph type="title"/>
          </p:nvPr>
        </p:nvSpPr>
        <p:spPr>
          <a:xfrm>
            <a:off x="457200" y="457027"/>
            <a:ext cx="6158753" cy="1325563"/>
          </a:xfrm>
        </p:spPr>
        <p:txBody>
          <a:bodyPr vert="horz" lIns="91440" tIns="45720" rIns="91440" bIns="45720" rtlCol="0" anchor="t">
            <a:normAutofit/>
          </a:bodyPr>
          <a:lstStyle/>
          <a:p>
            <a:r>
              <a:rPr lang="en-US"/>
              <a:t>Annual Protests</a:t>
            </a:r>
          </a:p>
        </p:txBody>
      </p:sp>
      <p:sp>
        <p:nvSpPr>
          <p:cNvPr id="3" name="Content Placeholder 2">
            <a:extLst>
              <a:ext uri="{FF2B5EF4-FFF2-40B4-BE49-F238E27FC236}">
                <a16:creationId xmlns:a16="http://schemas.microsoft.com/office/drawing/2014/main" id="{75CC5D43-F401-4783-A9C0-912697E92FAC}"/>
              </a:ext>
            </a:extLst>
          </p:cNvPr>
          <p:cNvSpPr>
            <a:spLocks noGrp="1"/>
          </p:cNvSpPr>
          <p:nvPr>
            <p:ph idx="1"/>
          </p:nvPr>
        </p:nvSpPr>
        <p:spPr>
          <a:xfrm>
            <a:off x="457200" y="1610265"/>
            <a:ext cx="6648609" cy="5181546"/>
          </a:xfrm>
        </p:spPr>
        <p:txBody>
          <a:bodyPr vert="horz" lIns="91440" tIns="45720" rIns="91440" bIns="45720" rtlCol="0" anchor="t">
            <a:noAutofit/>
          </a:bodyPr>
          <a:lstStyle/>
          <a:p>
            <a:r>
              <a:rPr lang="en-US" sz="2200"/>
              <a:t>National Day of Mourning protests are held in the same spot every year.  </a:t>
            </a:r>
            <a:endParaRPr lang="en-US" sz="2200" dirty="0"/>
          </a:p>
          <a:p>
            <a:endParaRPr lang="en-US" sz="2200" dirty="0"/>
          </a:p>
          <a:p>
            <a:r>
              <a:rPr lang="en-US" sz="2200"/>
              <a:t>The objective is to raise awareness of the misrepresentation of the Indigenous people and the colonial experience. </a:t>
            </a:r>
            <a:endParaRPr lang="en-US" sz="2200" dirty="0"/>
          </a:p>
          <a:p>
            <a:endParaRPr lang="en-US" sz="2200" dirty="0"/>
          </a:p>
          <a:p>
            <a:r>
              <a:rPr lang="en-US" sz="2200"/>
              <a:t>The National Day of Mourning hopes to educate folks about the true history of the colonialization of America and end the national myth. </a:t>
            </a:r>
            <a:endParaRPr lang="en-US" sz="2200" dirty="0"/>
          </a:p>
          <a:p>
            <a:endParaRPr lang="en-US" sz="2200" dirty="0"/>
          </a:p>
          <a:p>
            <a:r>
              <a:rPr lang="en-US" sz="2200"/>
              <a:t>The protest also hopes to address the ongoing contemporary struggles Indigenous people face. </a:t>
            </a:r>
            <a:endParaRPr lang="en-US" sz="2200" dirty="0"/>
          </a:p>
          <a:p>
            <a:endParaRPr lang="en-US" sz="2200" dirty="0"/>
          </a:p>
        </p:txBody>
      </p:sp>
      <p:pic>
        <p:nvPicPr>
          <p:cNvPr id="4" name="Picture 4">
            <a:extLst>
              <a:ext uri="{FF2B5EF4-FFF2-40B4-BE49-F238E27FC236}">
                <a16:creationId xmlns:a16="http://schemas.microsoft.com/office/drawing/2014/main" id="{05F553DD-91AD-4E77-8F1B-0AEE1D36969D}"/>
              </a:ext>
            </a:extLst>
          </p:cNvPr>
          <p:cNvPicPr>
            <a:picLocks noChangeAspect="1"/>
          </p:cNvPicPr>
          <p:nvPr/>
        </p:nvPicPr>
        <p:blipFill>
          <a:blip r:embed="rId4"/>
          <a:stretch>
            <a:fillRect/>
          </a:stretch>
        </p:blipFill>
        <p:spPr>
          <a:xfrm>
            <a:off x="8256131" y="2270194"/>
            <a:ext cx="2564204" cy="387057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8380405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0F358BAA-9C8A-4E17-BAD8-32FD6FFEA7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9525" cap="flat">
            <a:noFill/>
            <a:prstDash val="solid"/>
            <a:miter/>
          </a:ln>
        </p:spPr>
        <p:txBody>
          <a:bodyPr rtlCol="0" anchor="ctr"/>
          <a:lstStyle/>
          <a:p>
            <a:endParaRPr lang="en-US">
              <a:solidFill>
                <a:schemeClr val="tx1"/>
              </a:solidFill>
            </a:endParaRPr>
          </a:p>
        </p:txBody>
      </p:sp>
      <p:sp>
        <p:nvSpPr>
          <p:cNvPr id="7" name="Color Fill">
            <a:extLst>
              <a:ext uri="{FF2B5EF4-FFF2-40B4-BE49-F238E27FC236}">
                <a16:creationId xmlns:a16="http://schemas.microsoft.com/office/drawing/2014/main" id="{4D6F41A4-BEE3-4935-9371-4ADEA67A22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8" name="Group 12">
            <a:extLst>
              <a:ext uri="{FF2B5EF4-FFF2-40B4-BE49-F238E27FC236}">
                <a16:creationId xmlns:a16="http://schemas.microsoft.com/office/drawing/2014/main" id="{7726F010-956A-40BC-8A1F-8002DC729B4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351566" y="0"/>
            <a:ext cx="3840434" cy="6858000"/>
            <a:chOff x="8351565" y="0"/>
            <a:chExt cx="3840434" cy="6858000"/>
          </a:xfrm>
        </p:grpSpPr>
        <p:sp>
          <p:nvSpPr>
            <p:cNvPr id="14" name="Oval 13">
              <a:extLst>
                <a:ext uri="{FF2B5EF4-FFF2-40B4-BE49-F238E27FC236}">
                  <a16:creationId xmlns:a16="http://schemas.microsoft.com/office/drawing/2014/main" id="{D386E468-0048-46C4-ADDD-FBE7A6AE9F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260165" y="519204"/>
              <a:ext cx="474635" cy="47463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5" name="Freeform: Shape 14">
              <a:extLst>
                <a:ext uri="{FF2B5EF4-FFF2-40B4-BE49-F238E27FC236}">
                  <a16:creationId xmlns:a16="http://schemas.microsoft.com/office/drawing/2014/main" id="{C5B35ED4-0C31-4C8C-A45E-6A3EDEAB28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5871" y="0"/>
              <a:ext cx="2955657" cy="679194"/>
            </a:xfrm>
            <a:custGeom>
              <a:avLst/>
              <a:gdLst>
                <a:gd name="connsiteX0" fmla="*/ 0 w 2955657"/>
                <a:gd name="connsiteY0" fmla="*/ 0 h 679194"/>
                <a:gd name="connsiteX1" fmla="*/ 2955657 w 2955657"/>
                <a:gd name="connsiteY1" fmla="*/ 0 h 679194"/>
                <a:gd name="connsiteX2" fmla="*/ 2892839 w 2955657"/>
                <a:gd name="connsiteY2" fmla="*/ 84007 h 679194"/>
                <a:gd name="connsiteX3" fmla="*/ 1630760 w 2955657"/>
                <a:gd name="connsiteY3" fmla="*/ 679194 h 679194"/>
                <a:gd name="connsiteX4" fmla="*/ 0 w 2955657"/>
                <a:gd name="connsiteY4" fmla="*/ 679194 h 679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5657" h="679194">
                  <a:moveTo>
                    <a:pt x="0" y="0"/>
                  </a:moveTo>
                  <a:lnTo>
                    <a:pt x="2955657" y="0"/>
                  </a:lnTo>
                  <a:lnTo>
                    <a:pt x="2892839" y="84007"/>
                  </a:lnTo>
                  <a:cubicBezTo>
                    <a:pt x="2592855" y="447504"/>
                    <a:pt x="2138868" y="679194"/>
                    <a:pt x="1630760" y="679194"/>
                  </a:cubicBezTo>
                  <a:lnTo>
                    <a:pt x="0" y="679194"/>
                  </a:lnTo>
                  <a:close/>
                </a:path>
              </a:pathLst>
            </a:custGeom>
            <a:solidFill>
              <a:schemeClr val="accent1">
                <a:lumMod val="60000"/>
                <a:lumOff val="40000"/>
                <a:alpha val="60000"/>
              </a:schemeClr>
            </a:solidFill>
            <a:ln w="9331" cap="flat">
              <a:noFill/>
              <a:prstDash val="solid"/>
              <a:miter/>
            </a:ln>
          </p:spPr>
          <p:txBody>
            <a:bodyPr rtlCol="0" anchor="ctr"/>
            <a:lstStyle/>
            <a:p>
              <a:pPr lvl="0"/>
              <a:endParaRPr lang="en-US"/>
            </a:p>
          </p:txBody>
        </p:sp>
        <p:sp>
          <p:nvSpPr>
            <p:cNvPr id="16" name="Freeform: Shape 15">
              <a:extLst>
                <a:ext uri="{FF2B5EF4-FFF2-40B4-BE49-F238E27FC236}">
                  <a16:creationId xmlns:a16="http://schemas.microsoft.com/office/drawing/2014/main" id="{B40A1EF3-FA93-48F4-9F82-BC0C796357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51565" y="4121414"/>
              <a:ext cx="3266317" cy="2736586"/>
            </a:xfrm>
            <a:custGeom>
              <a:avLst/>
              <a:gdLst>
                <a:gd name="connsiteX0" fmla="*/ 1635557 w 3266317"/>
                <a:gd name="connsiteY0" fmla="*/ 0 h 2736586"/>
                <a:gd name="connsiteX1" fmla="*/ 3266317 w 3266317"/>
                <a:gd name="connsiteY1" fmla="*/ 0 h 2736586"/>
                <a:gd name="connsiteX2" fmla="*/ 3266317 w 3266317"/>
                <a:gd name="connsiteY2" fmla="*/ 1630760 h 2736586"/>
                <a:gd name="connsiteX3" fmla="*/ 2892838 w 3266317"/>
                <a:gd name="connsiteY3" fmla="*/ 2671131 h 2736586"/>
                <a:gd name="connsiteX4" fmla="*/ 2833348 w 3266317"/>
                <a:gd name="connsiteY4" fmla="*/ 2736586 h 2736586"/>
                <a:gd name="connsiteX5" fmla="*/ 0 w 3266317"/>
                <a:gd name="connsiteY5" fmla="*/ 2736586 h 2736586"/>
                <a:gd name="connsiteX6" fmla="*/ 0 w 3266317"/>
                <a:gd name="connsiteY6" fmla="*/ 1635558 h 2736586"/>
                <a:gd name="connsiteX7" fmla="*/ 1635557 w 3266317"/>
                <a:gd name="connsiteY7" fmla="*/ 0 h 2736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6317" h="2736586">
                  <a:moveTo>
                    <a:pt x="1635557" y="0"/>
                  </a:moveTo>
                  <a:lnTo>
                    <a:pt x="3266317" y="0"/>
                  </a:lnTo>
                  <a:lnTo>
                    <a:pt x="3266317" y="1630760"/>
                  </a:lnTo>
                  <a:cubicBezTo>
                    <a:pt x="3266317" y="2025955"/>
                    <a:pt x="3126159" y="2388411"/>
                    <a:pt x="2892838" y="2671131"/>
                  </a:cubicBezTo>
                  <a:lnTo>
                    <a:pt x="2833348" y="2736586"/>
                  </a:lnTo>
                  <a:lnTo>
                    <a:pt x="0" y="2736586"/>
                  </a:lnTo>
                  <a:lnTo>
                    <a:pt x="0" y="1635558"/>
                  </a:lnTo>
                  <a:cubicBezTo>
                    <a:pt x="0" y="732255"/>
                    <a:pt x="732254" y="0"/>
                    <a:pt x="1635557" y="0"/>
                  </a:cubicBezTo>
                  <a:close/>
                </a:path>
              </a:pathLst>
            </a:custGeom>
            <a:solidFill>
              <a:schemeClr val="accent1">
                <a:lumMod val="60000"/>
                <a:lumOff val="40000"/>
                <a:alpha val="60000"/>
              </a:schemeClr>
            </a:solidFill>
            <a:ln w="9331" cap="flat">
              <a:noFill/>
              <a:prstDash val="solid"/>
              <a:miter/>
            </a:ln>
          </p:spPr>
          <p:txBody>
            <a:bodyPr rtlCol="0" anchor="ctr"/>
            <a:lstStyle/>
            <a:p>
              <a:pPr lvl="0"/>
              <a:endParaRPr lang="en-US" dirty="0"/>
            </a:p>
          </p:txBody>
        </p:sp>
        <p:sp>
          <p:nvSpPr>
            <p:cNvPr id="17" name="Freeform: Shape 16">
              <a:extLst>
                <a:ext uri="{FF2B5EF4-FFF2-40B4-BE49-F238E27FC236}">
                  <a16:creationId xmlns:a16="http://schemas.microsoft.com/office/drawing/2014/main" id="{A985F09D-6969-44D0-B04F-4EDE0FEDAF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755674" y="3386384"/>
              <a:ext cx="436325" cy="1309674"/>
            </a:xfrm>
            <a:custGeom>
              <a:avLst/>
              <a:gdLst>
                <a:gd name="connsiteX0" fmla="*/ 470325 w 477612"/>
                <a:gd name="connsiteY0" fmla="*/ 0 h 1433600"/>
                <a:gd name="connsiteX1" fmla="*/ 475607 w 477612"/>
                <a:gd name="connsiteY1" fmla="*/ 3701 h 1433600"/>
                <a:gd name="connsiteX2" fmla="*/ 477612 w 477612"/>
                <a:gd name="connsiteY2" fmla="*/ 5160 h 1433600"/>
                <a:gd name="connsiteX3" fmla="*/ 477612 w 477612"/>
                <a:gd name="connsiteY3" fmla="*/ 1428441 h 1433600"/>
                <a:gd name="connsiteX4" fmla="*/ 475607 w 477612"/>
                <a:gd name="connsiteY4" fmla="*/ 1429900 h 1433600"/>
                <a:gd name="connsiteX5" fmla="*/ 470325 w 477612"/>
                <a:gd name="connsiteY5" fmla="*/ 1433600 h 1433600"/>
                <a:gd name="connsiteX6" fmla="*/ 0 w 477612"/>
                <a:gd name="connsiteY6" fmla="*/ 716800 h 1433600"/>
                <a:gd name="connsiteX7" fmla="*/ 470325 w 477612"/>
                <a:gd name="connsiteY7" fmla="*/ 0 h 14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7612" h="1433600">
                  <a:moveTo>
                    <a:pt x="470325" y="0"/>
                  </a:moveTo>
                  <a:cubicBezTo>
                    <a:pt x="470325" y="0"/>
                    <a:pt x="472162" y="1254"/>
                    <a:pt x="475607" y="3701"/>
                  </a:cubicBezTo>
                  <a:lnTo>
                    <a:pt x="477612" y="5160"/>
                  </a:lnTo>
                  <a:lnTo>
                    <a:pt x="477612" y="1428441"/>
                  </a:lnTo>
                  <a:lnTo>
                    <a:pt x="475607" y="1429900"/>
                  </a:lnTo>
                  <a:cubicBezTo>
                    <a:pt x="472162" y="1432347"/>
                    <a:pt x="470325" y="1433600"/>
                    <a:pt x="470325" y="1433600"/>
                  </a:cubicBezTo>
                  <a:cubicBezTo>
                    <a:pt x="470325" y="1433600"/>
                    <a:pt x="0" y="1112672"/>
                    <a:pt x="0" y="716800"/>
                  </a:cubicBezTo>
                  <a:cubicBezTo>
                    <a:pt x="0" y="320929"/>
                    <a:pt x="470325" y="0"/>
                    <a:pt x="470325" y="0"/>
                  </a:cubicBezTo>
                  <a:close/>
                </a:path>
              </a:pathLst>
            </a:custGeom>
            <a:pattFill prst="pct5">
              <a:fgClr>
                <a:schemeClr val="accent4">
                  <a:lumMod val="20000"/>
                  <a:lumOff val="80000"/>
                </a:schemeClr>
              </a:fgClr>
              <a:bgClr>
                <a:schemeClr val="accent4">
                  <a:lumMod val="60000"/>
                  <a:lumOff val="40000"/>
                </a:schemeClr>
              </a:bgClr>
            </a:pattFill>
            <a:ln w="9525" cap="flat">
              <a:noFill/>
              <a:prstDash val="solid"/>
              <a:miter/>
            </a:ln>
          </p:spPr>
          <p:txBody>
            <a:bodyPr rtlCol="0" anchor="ctr"/>
            <a:lstStyle/>
            <a:p>
              <a:pPr lvl="0"/>
              <a:endParaRPr lang="en-US" dirty="0"/>
            </a:p>
          </p:txBody>
        </p:sp>
        <p:sp>
          <p:nvSpPr>
            <p:cNvPr id="18" name="Graphic 9">
              <a:extLst>
                <a:ext uri="{FF2B5EF4-FFF2-40B4-BE49-F238E27FC236}">
                  <a16:creationId xmlns:a16="http://schemas.microsoft.com/office/drawing/2014/main" id="{003913A0-A3C0-4ED8-8920-318068FBC4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5870" y="791588"/>
              <a:ext cx="3232012" cy="3232012"/>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p>
              <a:pPr lvl="0"/>
              <a:endParaRPr lang="en-US"/>
            </a:p>
          </p:txBody>
        </p:sp>
      </p:grpSp>
      <p:sp>
        <p:nvSpPr>
          <p:cNvPr id="10" name="Texture">
            <a:extLst>
              <a:ext uri="{FF2B5EF4-FFF2-40B4-BE49-F238E27FC236}">
                <a16:creationId xmlns:a16="http://schemas.microsoft.com/office/drawing/2014/main" id="{7FE1D329-7CB2-4DF5-B0C0-36DD19EBC6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blipFill dpi="0" rotWithShape="1">
            <a:blip r:embed="rId3">
              <a:alphaModFix amt="6000"/>
            </a:blip>
            <a:srcRect/>
            <a:tile tx="0" ty="0" sx="100000" sy="100000" flip="none" algn="tl"/>
          </a:blipFill>
          <a:ln w="9525" cap="flat">
            <a:noFill/>
            <a:prstDash val="solid"/>
            <a:miter/>
          </a:ln>
        </p:spPr>
        <p:txBody>
          <a:bodyPr rtlCol="0" anchor="ctr"/>
          <a:lstStyle/>
          <a:p>
            <a:endParaRPr lang="en-US" dirty="0"/>
          </a:p>
        </p:txBody>
      </p:sp>
      <p:sp useBgFill="1">
        <p:nvSpPr>
          <p:cNvPr id="12" name="Background Fill">
            <a:extLst>
              <a:ext uri="{FF2B5EF4-FFF2-40B4-BE49-F238E27FC236}">
                <a16:creationId xmlns:a16="http://schemas.microsoft.com/office/drawing/2014/main" id="{F5404724-1B75-49DB-B99E-4C231BD273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9525" cap="flat">
            <a:noFill/>
            <a:prstDash val="solid"/>
            <a:miter/>
          </a:ln>
        </p:spPr>
        <p:txBody>
          <a:bodyPr rtlCol="0" anchor="ctr"/>
          <a:lstStyle/>
          <a:p>
            <a:endParaRPr lang="en-US">
              <a:solidFill>
                <a:schemeClr val="tx1"/>
              </a:solidFill>
            </a:endParaRPr>
          </a:p>
        </p:txBody>
      </p:sp>
      <p:sp>
        <p:nvSpPr>
          <p:cNvPr id="19" name="Color Fill">
            <a:extLst>
              <a:ext uri="{FF2B5EF4-FFF2-40B4-BE49-F238E27FC236}">
                <a16:creationId xmlns:a16="http://schemas.microsoft.com/office/drawing/2014/main" id="{334ACBA0-A85C-42D9-A349-1D26A05EF9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21" name="Group 25">
            <a:extLst>
              <a:ext uri="{FF2B5EF4-FFF2-40B4-BE49-F238E27FC236}">
                <a16:creationId xmlns:a16="http://schemas.microsoft.com/office/drawing/2014/main" id="{A9D3920F-343A-4C6D-B274-26F6414A17D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750" y="3757209"/>
            <a:ext cx="12211115" cy="3100791"/>
            <a:chOff x="-7750" y="3757209"/>
            <a:chExt cx="12211115" cy="3100791"/>
          </a:xfrm>
        </p:grpSpPr>
        <p:sp>
          <p:nvSpPr>
            <p:cNvPr id="27" name="Graphic 18">
              <a:extLst>
                <a:ext uri="{FF2B5EF4-FFF2-40B4-BE49-F238E27FC236}">
                  <a16:creationId xmlns:a16="http://schemas.microsoft.com/office/drawing/2014/main" id="{E4F3FF17-5E9E-4BAD-A98F-899318B963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304706" y="4621272"/>
              <a:ext cx="1173887" cy="1789066"/>
            </a:xfrm>
            <a:custGeom>
              <a:avLst/>
              <a:gdLst>
                <a:gd name="connsiteX0" fmla="*/ 3413379 w 3413378"/>
                <a:gd name="connsiteY0" fmla="*/ 3266028 h 6532054"/>
                <a:gd name="connsiteX1" fmla="*/ 1706689 w 3413378"/>
                <a:gd name="connsiteY1" fmla="*/ 6532055 h 6532054"/>
                <a:gd name="connsiteX2" fmla="*/ 0 w 3413378"/>
                <a:gd name="connsiteY2" fmla="*/ 3266028 h 6532054"/>
                <a:gd name="connsiteX3" fmla="*/ 1706689 w 3413378"/>
                <a:gd name="connsiteY3" fmla="*/ 0 h 6532054"/>
                <a:gd name="connsiteX4" fmla="*/ 3413379 w 3413378"/>
                <a:gd name="connsiteY4" fmla="*/ 3266028 h 6532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3378" h="6532054">
                  <a:moveTo>
                    <a:pt x="3413379" y="3266028"/>
                  </a:moveTo>
                  <a:cubicBezTo>
                    <a:pt x="3413379" y="5069777"/>
                    <a:pt x="1706689" y="6532055"/>
                    <a:pt x="1706689" y="6532055"/>
                  </a:cubicBezTo>
                  <a:cubicBezTo>
                    <a:pt x="1706689" y="6532055"/>
                    <a:pt x="0" y="5069777"/>
                    <a:pt x="0" y="3266028"/>
                  </a:cubicBezTo>
                  <a:cubicBezTo>
                    <a:pt x="0" y="1462278"/>
                    <a:pt x="1706689" y="0"/>
                    <a:pt x="1706689" y="0"/>
                  </a:cubicBezTo>
                  <a:cubicBezTo>
                    <a:pt x="1706689" y="0"/>
                    <a:pt x="3413379" y="1462278"/>
                    <a:pt x="3413379" y="3266028"/>
                  </a:cubicBez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p>
              <a:endParaRPr lang="en-US" dirty="0"/>
            </a:p>
          </p:txBody>
        </p:sp>
        <p:sp>
          <p:nvSpPr>
            <p:cNvPr id="28" name="Graphic 9">
              <a:extLst>
                <a:ext uri="{FF2B5EF4-FFF2-40B4-BE49-F238E27FC236}">
                  <a16:creationId xmlns:a16="http://schemas.microsoft.com/office/drawing/2014/main" id="{5F8DA39C-70FD-4027-902C-3BAA96403B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750" y="3757209"/>
              <a:ext cx="3100791" cy="3100791"/>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lumMod val="60000"/>
                <a:lumOff val="40000"/>
                <a:alpha val="60000"/>
              </a:schemeClr>
            </a:solidFill>
            <a:ln w="9331" cap="flat">
              <a:noFill/>
              <a:prstDash val="solid"/>
              <a:miter/>
            </a:ln>
          </p:spPr>
          <p:txBody>
            <a:bodyPr rtlCol="0" anchor="ctr"/>
            <a:lstStyle/>
            <a:p>
              <a:endParaRPr lang="en-US"/>
            </a:p>
          </p:txBody>
        </p:sp>
        <p:sp>
          <p:nvSpPr>
            <p:cNvPr id="29" name="Oval 28">
              <a:extLst>
                <a:ext uri="{FF2B5EF4-FFF2-40B4-BE49-F238E27FC236}">
                  <a16:creationId xmlns:a16="http://schemas.microsoft.com/office/drawing/2014/main" id="{811993F1-3674-4774-9D44-D29C20D33A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3295" y="4014948"/>
              <a:ext cx="511015" cy="513182"/>
            </a:xfrm>
            <a:prstGeom prst="ellipse">
              <a:avLst/>
            </a:prstGeom>
            <a:solidFill>
              <a:schemeClr val="accent1">
                <a:lumMod val="60000"/>
                <a:lumOff val="40000"/>
              </a:schemeClr>
            </a:solidFill>
            <a:ln w="9331" cap="flat">
              <a:noFill/>
              <a:prstDash val="solid"/>
              <a:miter/>
            </a:ln>
          </p:spPr>
          <p:txBody>
            <a:bodyPr rtlCol="0" anchor="ctr"/>
            <a:lstStyle/>
            <a:p>
              <a:endParaRPr lang="en-US" dirty="0">
                <a:solidFill>
                  <a:schemeClr val="tx1"/>
                </a:solidFill>
              </a:endParaRPr>
            </a:p>
          </p:txBody>
        </p:sp>
        <p:sp>
          <p:nvSpPr>
            <p:cNvPr id="30" name="Oval 29">
              <a:extLst>
                <a:ext uri="{FF2B5EF4-FFF2-40B4-BE49-F238E27FC236}">
                  <a16:creationId xmlns:a16="http://schemas.microsoft.com/office/drawing/2014/main" id="{ED051B56-304B-4E18-A7A6-A26C29E127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59546" y="4421992"/>
              <a:ext cx="212276" cy="21227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022A43EA-C9EC-4EF3-A994-6C6DE845CD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83411" y="4774758"/>
              <a:ext cx="819954" cy="995873"/>
            </a:xfrm>
            <a:custGeom>
              <a:avLst/>
              <a:gdLst>
                <a:gd name="connsiteX0" fmla="*/ 1087069 w 1119832"/>
                <a:gd name="connsiteY0" fmla="*/ 1138 h 1360088"/>
                <a:gd name="connsiteX1" fmla="*/ 1119832 w 1119832"/>
                <a:gd name="connsiteY1" fmla="*/ 3278 h 1360088"/>
                <a:gd name="connsiteX2" fmla="*/ 1119832 w 1119832"/>
                <a:gd name="connsiteY2" fmla="*/ 1097964 h 1360088"/>
                <a:gd name="connsiteX3" fmla="*/ 1109686 w 1119832"/>
                <a:gd name="connsiteY3" fmla="*/ 1109686 h 1360088"/>
                <a:gd name="connsiteX4" fmla="*/ 25249 w 1119832"/>
                <a:gd name="connsiteY4" fmla="*/ 1334840 h 1360088"/>
                <a:gd name="connsiteX5" fmla="*/ 250404 w 1119832"/>
                <a:gd name="connsiteY5" fmla="*/ 250404 h 1360088"/>
                <a:gd name="connsiteX6" fmla="*/ 1087069 w 1119832"/>
                <a:gd name="connsiteY6" fmla="*/ 1138 h 136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9832" h="1360088">
                  <a:moveTo>
                    <a:pt x="1087069" y="1138"/>
                  </a:moveTo>
                  <a:lnTo>
                    <a:pt x="1119832" y="3278"/>
                  </a:lnTo>
                  <a:lnTo>
                    <a:pt x="1119832" y="1097964"/>
                  </a:lnTo>
                  <a:lnTo>
                    <a:pt x="1109686" y="1109686"/>
                  </a:lnTo>
                  <a:cubicBezTo>
                    <a:pt x="748058" y="1471314"/>
                    <a:pt x="25249" y="1334840"/>
                    <a:pt x="25249" y="1334840"/>
                  </a:cubicBezTo>
                  <a:cubicBezTo>
                    <a:pt x="25249" y="1334840"/>
                    <a:pt x="-111224" y="612032"/>
                    <a:pt x="250404" y="250404"/>
                  </a:cubicBezTo>
                  <a:cubicBezTo>
                    <a:pt x="476422" y="24386"/>
                    <a:pt x="843525" y="-7060"/>
                    <a:pt x="1087069" y="1138"/>
                  </a:cubicBezTo>
                  <a:close/>
                </a:path>
              </a:pathLst>
            </a:custGeom>
            <a:pattFill prst="pct5">
              <a:fgClr>
                <a:schemeClr val="accent1">
                  <a:lumMod val="40000"/>
                  <a:lumOff val="60000"/>
                </a:schemeClr>
              </a:fgClr>
              <a:bgClr>
                <a:schemeClr val="accent1">
                  <a:lumMod val="75000"/>
                </a:schemeClr>
              </a:bgClr>
            </a:pattFill>
            <a:ln w="9525" cap="flat">
              <a:noFill/>
              <a:prstDash val="solid"/>
              <a:miter/>
            </a:ln>
          </p:spPr>
          <p:txBody>
            <a:bodyPr rtlCol="0" anchor="ctr"/>
            <a:lstStyle/>
            <a:p>
              <a:pPr lvl="0"/>
              <a:endParaRPr lang="en-US" dirty="0"/>
            </a:p>
          </p:txBody>
        </p:sp>
        <p:sp>
          <p:nvSpPr>
            <p:cNvPr id="32" name="Freeform: Shape 31">
              <a:extLst>
                <a:ext uri="{FF2B5EF4-FFF2-40B4-BE49-F238E27FC236}">
                  <a16:creationId xmlns:a16="http://schemas.microsoft.com/office/drawing/2014/main" id="{10F1ADF2-FE01-4AE6-A295-A39ED97DE2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375869" y="6212806"/>
              <a:ext cx="2163589" cy="645194"/>
            </a:xfrm>
            <a:custGeom>
              <a:avLst/>
              <a:gdLst>
                <a:gd name="connsiteX0" fmla="*/ 1024272 w 2163589"/>
                <a:gd name="connsiteY0" fmla="*/ 0 h 645194"/>
                <a:gd name="connsiteX1" fmla="*/ 2163589 w 2163589"/>
                <a:gd name="connsiteY1" fmla="*/ 0 h 645194"/>
                <a:gd name="connsiteX2" fmla="*/ 2163589 w 2163589"/>
                <a:gd name="connsiteY2" fmla="*/ 645194 h 645194"/>
                <a:gd name="connsiteX3" fmla="*/ 0 w 2163589"/>
                <a:gd name="connsiteY3" fmla="*/ 645194 h 645194"/>
                <a:gd name="connsiteX4" fmla="*/ 76751 w 2163589"/>
                <a:gd name="connsiteY4" fmla="*/ 503789 h 645194"/>
                <a:gd name="connsiteX5" fmla="*/ 1024272 w 2163589"/>
                <a:gd name="connsiteY5" fmla="*/ 0 h 64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3589" h="645194">
                  <a:moveTo>
                    <a:pt x="1024272" y="0"/>
                  </a:moveTo>
                  <a:lnTo>
                    <a:pt x="2163589" y="0"/>
                  </a:lnTo>
                  <a:lnTo>
                    <a:pt x="2163589" y="645194"/>
                  </a:lnTo>
                  <a:lnTo>
                    <a:pt x="0" y="645194"/>
                  </a:lnTo>
                  <a:lnTo>
                    <a:pt x="76751" y="503789"/>
                  </a:lnTo>
                  <a:cubicBezTo>
                    <a:pt x="282096" y="199838"/>
                    <a:pt x="629843" y="0"/>
                    <a:pt x="1024272" y="0"/>
                  </a:cubicBezTo>
                  <a:close/>
                </a:path>
              </a:pathLst>
            </a:custGeom>
            <a:solidFill>
              <a:schemeClr val="accent1">
                <a:lumMod val="75000"/>
                <a:alpha val="65000"/>
              </a:schemeClr>
            </a:solidFill>
            <a:ln w="9331" cap="flat">
              <a:noFill/>
              <a:prstDash val="solid"/>
              <a:miter/>
            </a:ln>
          </p:spPr>
          <p:txBody>
            <a:bodyPr rtlCol="0" anchor="ctr"/>
            <a:lstStyle/>
            <a:p>
              <a:endParaRPr lang="en-US"/>
            </a:p>
          </p:txBody>
        </p:sp>
        <p:sp>
          <p:nvSpPr>
            <p:cNvPr id="23" name="Graphic 9">
              <a:extLst>
                <a:ext uri="{FF2B5EF4-FFF2-40B4-BE49-F238E27FC236}">
                  <a16:creationId xmlns:a16="http://schemas.microsoft.com/office/drawing/2014/main" id="{F3AA868C-C7C7-43CA-93C0-223D7CFB37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8029575" y="3821823"/>
              <a:ext cx="3036177" cy="3036177"/>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alpha val="60000"/>
              </a:schemeClr>
            </a:solidFill>
            <a:ln w="9331" cap="flat">
              <a:noFill/>
              <a:prstDash val="solid"/>
              <a:miter/>
            </a:ln>
          </p:spPr>
          <p:txBody>
            <a:bodyPr rtlCol="0" anchor="ctr"/>
            <a:lstStyle/>
            <a:p>
              <a:endParaRPr lang="en-US"/>
            </a:p>
          </p:txBody>
        </p:sp>
        <p:sp>
          <p:nvSpPr>
            <p:cNvPr id="34" name="Graphic 9">
              <a:extLst>
                <a:ext uri="{FF2B5EF4-FFF2-40B4-BE49-F238E27FC236}">
                  <a16:creationId xmlns:a16="http://schemas.microsoft.com/office/drawing/2014/main" id="{D9AA7FB3-DE79-43C1-9DEE-DC52B2E591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8192630" y="3992743"/>
              <a:ext cx="2710066" cy="2710066"/>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p>
              <a:endParaRPr lang="en-US" dirty="0"/>
            </a:p>
          </p:txBody>
        </p:sp>
      </p:grpSp>
      <p:sp>
        <p:nvSpPr>
          <p:cNvPr id="36" name="Texture">
            <a:extLst>
              <a:ext uri="{FF2B5EF4-FFF2-40B4-BE49-F238E27FC236}">
                <a16:creationId xmlns:a16="http://schemas.microsoft.com/office/drawing/2014/main" id="{043A5B13-5691-4583-8441-C0C019945E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blipFill dpi="0" rotWithShape="1">
            <a:blip r:embed="rId3">
              <a:alphaModFix amt="6000"/>
            </a:blip>
            <a:srcRect/>
            <a:tile tx="0" ty="0" sx="100000" sy="100000" flip="none" algn="tl"/>
          </a:blipFill>
          <a:ln w="9525"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074BAAE4-EC7F-419B-8628-157DB68EEBE7}"/>
              </a:ext>
            </a:extLst>
          </p:cNvPr>
          <p:cNvSpPr>
            <a:spLocks noGrp="1"/>
          </p:cNvSpPr>
          <p:nvPr>
            <p:ph type="title"/>
          </p:nvPr>
        </p:nvSpPr>
        <p:spPr>
          <a:xfrm>
            <a:off x="457201" y="676656"/>
            <a:ext cx="6694714" cy="2243078"/>
          </a:xfrm>
        </p:spPr>
        <p:txBody>
          <a:bodyPr vert="horz" lIns="91440" tIns="45720" rIns="91440" bIns="45720" rtlCol="0" anchor="ctr">
            <a:normAutofit/>
          </a:bodyPr>
          <a:lstStyle/>
          <a:p>
            <a:r>
              <a:rPr lang="en-US" sz="5400"/>
              <a:t>Reflection</a:t>
            </a:r>
          </a:p>
        </p:txBody>
      </p:sp>
      <p:sp>
        <p:nvSpPr>
          <p:cNvPr id="3" name="Content Placeholder 2">
            <a:extLst>
              <a:ext uri="{FF2B5EF4-FFF2-40B4-BE49-F238E27FC236}">
                <a16:creationId xmlns:a16="http://schemas.microsoft.com/office/drawing/2014/main" id="{BDE77AB2-1E6A-451E-A118-9DE786C2C978}"/>
              </a:ext>
            </a:extLst>
          </p:cNvPr>
          <p:cNvSpPr>
            <a:spLocks noGrp="1"/>
          </p:cNvSpPr>
          <p:nvPr>
            <p:ph idx="1"/>
          </p:nvPr>
        </p:nvSpPr>
        <p:spPr>
          <a:xfrm>
            <a:off x="5519537" y="849184"/>
            <a:ext cx="6480551" cy="2243078"/>
          </a:xfrm>
        </p:spPr>
        <p:txBody>
          <a:bodyPr vert="horz" lIns="91440" tIns="45720" rIns="91440" bIns="45720" rtlCol="0" anchor="ctr">
            <a:normAutofit/>
          </a:bodyPr>
          <a:lstStyle/>
          <a:p>
            <a:pPr marL="0" indent="0">
              <a:buNone/>
            </a:pPr>
            <a:r>
              <a:rPr lang="en-US" sz="3200" dirty="0"/>
              <a:t>What do you think about Wamsutta's </a:t>
            </a:r>
            <a:r>
              <a:rPr lang="en-US" sz="3200"/>
              <a:t>move to decline the event and hold his own protest? </a:t>
            </a:r>
            <a:endParaRPr lang="en-US"/>
          </a:p>
        </p:txBody>
      </p:sp>
      <p:pic>
        <p:nvPicPr>
          <p:cNvPr id="4" name="Picture 4" descr="Icon&#10;&#10;Description automatically generated">
            <a:extLst>
              <a:ext uri="{FF2B5EF4-FFF2-40B4-BE49-F238E27FC236}">
                <a16:creationId xmlns:a16="http://schemas.microsoft.com/office/drawing/2014/main" id="{C4ED45FF-71A7-45D1-AA23-F683D3B03DC8}"/>
              </a:ext>
            </a:extLst>
          </p:cNvPr>
          <p:cNvPicPr>
            <a:picLocks noChangeAspect="1"/>
          </p:cNvPicPr>
          <p:nvPr/>
        </p:nvPicPr>
        <p:blipFill rotWithShape="1">
          <a:blip r:embed="rId4"/>
          <a:srcRect r="-6" b="-6"/>
          <a:stretch/>
        </p:blipFill>
        <p:spPr>
          <a:xfrm>
            <a:off x="4506528" y="3087219"/>
            <a:ext cx="3036178" cy="3036178"/>
          </a:xfrm>
          <a:custGeom>
            <a:avLst/>
            <a:gdLst/>
            <a:ahLst/>
            <a:cxnLst/>
            <a:rect l="l" t="t" r="r" b="b"/>
            <a:pathLst>
              <a:path w="3100792" h="3100792">
                <a:moveTo>
                  <a:pt x="0" y="0"/>
                </a:moveTo>
                <a:lnTo>
                  <a:pt x="1548119" y="0"/>
                </a:lnTo>
                <a:cubicBezTo>
                  <a:pt x="2405645" y="0"/>
                  <a:pt x="3100792" y="695146"/>
                  <a:pt x="3100792" y="1552673"/>
                </a:cubicBezTo>
                <a:lnTo>
                  <a:pt x="3100792" y="3100792"/>
                </a:lnTo>
                <a:lnTo>
                  <a:pt x="1552673" y="3100792"/>
                </a:lnTo>
                <a:cubicBezTo>
                  <a:pt x="695146" y="3100792"/>
                  <a:pt x="0" y="2405645"/>
                  <a:pt x="0" y="1548119"/>
                </a:cubicBezTo>
                <a:close/>
              </a:path>
            </a:pathLst>
          </a:custGeom>
        </p:spPr>
      </p:pic>
    </p:spTree>
    <p:extLst>
      <p:ext uri="{BB962C8B-B14F-4D97-AF65-F5344CB8AC3E}">
        <p14:creationId xmlns:p14="http://schemas.microsoft.com/office/powerpoint/2010/main" val="2607319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54" name="Background Fill">
            <a:extLst>
              <a:ext uri="{FF2B5EF4-FFF2-40B4-BE49-F238E27FC236}">
                <a16:creationId xmlns:a16="http://schemas.microsoft.com/office/drawing/2014/main" id="{FAFB3478-4AEC-431E-93B2-1593839C1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9525" cap="flat">
            <a:noFill/>
            <a:prstDash val="solid"/>
            <a:miter/>
          </a:ln>
        </p:spPr>
        <p:txBody>
          <a:bodyPr rtlCol="0" anchor="ctr"/>
          <a:lstStyle/>
          <a:p>
            <a:endParaRPr lang="en-US">
              <a:solidFill>
                <a:schemeClr val="tx1"/>
              </a:solidFill>
            </a:endParaRPr>
          </a:p>
        </p:txBody>
      </p:sp>
      <p:sp>
        <p:nvSpPr>
          <p:cNvPr id="56" name="Color Fill">
            <a:extLst>
              <a:ext uri="{FF2B5EF4-FFF2-40B4-BE49-F238E27FC236}">
                <a16:creationId xmlns:a16="http://schemas.microsoft.com/office/drawing/2014/main" id="{3FFB0B4B-B126-43E0-A25C-BA56343325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65" name="Group 56">
            <a:extLst>
              <a:ext uri="{FF2B5EF4-FFF2-40B4-BE49-F238E27FC236}">
                <a16:creationId xmlns:a16="http://schemas.microsoft.com/office/drawing/2014/main" id="{B5458D83-9222-44EE-A1B7-C500910CA8A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289746" y="-1190"/>
            <a:ext cx="4622717" cy="6859190"/>
            <a:chOff x="7289746" y="-1190"/>
            <a:chExt cx="4622717" cy="6859190"/>
          </a:xfrm>
        </p:grpSpPr>
        <p:sp>
          <p:nvSpPr>
            <p:cNvPr id="58" name="Oval 57">
              <a:extLst>
                <a:ext uri="{FF2B5EF4-FFF2-40B4-BE49-F238E27FC236}">
                  <a16:creationId xmlns:a16="http://schemas.microsoft.com/office/drawing/2014/main" id="{D4DBE9CF-1CAE-4505-95C1-A884EE3B91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202463" y="453951"/>
              <a:ext cx="608046" cy="608046"/>
            </a:xfrm>
            <a:prstGeom prst="ellipse">
              <a:avLst/>
            </a:prstGeom>
            <a:solidFill>
              <a:schemeClr val="accent1">
                <a:lumMod val="60000"/>
                <a:lumOff val="40000"/>
                <a:alpha val="60000"/>
              </a:schemeClr>
            </a:solidFill>
            <a:ln w="9331" cap="flat">
              <a:noFill/>
              <a:prstDash val="solid"/>
              <a:miter/>
            </a:ln>
          </p:spPr>
          <p:txBody>
            <a:bodyPr rtlCol="0" anchor="ctr"/>
            <a:lstStyle/>
            <a:p>
              <a:endParaRPr lang="en-US">
                <a:solidFill>
                  <a:schemeClr val="tx1"/>
                </a:solidFill>
              </a:endParaRPr>
            </a:p>
          </p:txBody>
        </p:sp>
        <p:sp>
          <p:nvSpPr>
            <p:cNvPr id="59" name="Graphic 18">
              <a:extLst>
                <a:ext uri="{FF2B5EF4-FFF2-40B4-BE49-F238E27FC236}">
                  <a16:creationId xmlns:a16="http://schemas.microsoft.com/office/drawing/2014/main" id="{941A5848-6221-4751-BD3F-FB6615B5CC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9746" y="153183"/>
              <a:ext cx="856614" cy="1305524"/>
            </a:xfrm>
            <a:custGeom>
              <a:avLst/>
              <a:gdLst>
                <a:gd name="connsiteX0" fmla="*/ 3413379 w 3413378"/>
                <a:gd name="connsiteY0" fmla="*/ 3266028 h 6532054"/>
                <a:gd name="connsiteX1" fmla="*/ 1706689 w 3413378"/>
                <a:gd name="connsiteY1" fmla="*/ 6532055 h 6532054"/>
                <a:gd name="connsiteX2" fmla="*/ 0 w 3413378"/>
                <a:gd name="connsiteY2" fmla="*/ 3266028 h 6532054"/>
                <a:gd name="connsiteX3" fmla="*/ 1706689 w 3413378"/>
                <a:gd name="connsiteY3" fmla="*/ 0 h 6532054"/>
                <a:gd name="connsiteX4" fmla="*/ 3413379 w 3413378"/>
                <a:gd name="connsiteY4" fmla="*/ 3266028 h 6532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3378" h="6532054">
                  <a:moveTo>
                    <a:pt x="3413379" y="3266028"/>
                  </a:moveTo>
                  <a:cubicBezTo>
                    <a:pt x="3413379" y="5069777"/>
                    <a:pt x="1706689" y="6532055"/>
                    <a:pt x="1706689" y="6532055"/>
                  </a:cubicBezTo>
                  <a:cubicBezTo>
                    <a:pt x="1706689" y="6532055"/>
                    <a:pt x="0" y="5069777"/>
                    <a:pt x="0" y="3266028"/>
                  </a:cubicBezTo>
                  <a:cubicBezTo>
                    <a:pt x="0" y="1462278"/>
                    <a:pt x="1706689" y="0"/>
                    <a:pt x="1706689" y="0"/>
                  </a:cubicBezTo>
                  <a:cubicBezTo>
                    <a:pt x="1706689" y="0"/>
                    <a:pt x="3413379" y="1462278"/>
                    <a:pt x="3413379" y="3266028"/>
                  </a:cubicBez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p>
              <a:endParaRPr lang="en-US"/>
            </a:p>
          </p:txBody>
        </p:sp>
        <p:sp>
          <p:nvSpPr>
            <p:cNvPr id="60" name="Oval 59">
              <a:extLst>
                <a:ext uri="{FF2B5EF4-FFF2-40B4-BE49-F238E27FC236}">
                  <a16:creationId xmlns:a16="http://schemas.microsoft.com/office/drawing/2014/main" id="{AE482FC7-2DD4-4C7D-A2D2-5CBE9D4CAE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76167" y="1386039"/>
              <a:ext cx="439469" cy="439469"/>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Shape 60">
              <a:extLst>
                <a:ext uri="{FF2B5EF4-FFF2-40B4-BE49-F238E27FC236}">
                  <a16:creationId xmlns:a16="http://schemas.microsoft.com/office/drawing/2014/main" id="{ACE3AC6B-38A6-4E6F-A9DA-665609D7F9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14482" y="-1190"/>
              <a:ext cx="3597981" cy="1501977"/>
            </a:xfrm>
            <a:custGeom>
              <a:avLst/>
              <a:gdLst>
                <a:gd name="connsiteX0" fmla="*/ 0 w 3597981"/>
                <a:gd name="connsiteY0" fmla="*/ 0 h 1501977"/>
                <a:gd name="connsiteX1" fmla="*/ 3597981 w 3597981"/>
                <a:gd name="connsiteY1" fmla="*/ 0 h 1501977"/>
                <a:gd name="connsiteX2" fmla="*/ 3590068 w 3597981"/>
                <a:gd name="connsiteY2" fmla="*/ 51850 h 1501977"/>
                <a:gd name="connsiteX3" fmla="*/ 1810819 w 3597981"/>
                <a:gd name="connsiteY3" fmla="*/ 1501977 h 1501977"/>
                <a:gd name="connsiteX4" fmla="*/ 0 w 3597981"/>
                <a:gd name="connsiteY4" fmla="*/ 1501977 h 1501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7981" h="1501977">
                  <a:moveTo>
                    <a:pt x="0" y="0"/>
                  </a:moveTo>
                  <a:lnTo>
                    <a:pt x="3597981" y="0"/>
                  </a:lnTo>
                  <a:lnTo>
                    <a:pt x="3590068" y="51850"/>
                  </a:lnTo>
                  <a:cubicBezTo>
                    <a:pt x="3420721" y="879443"/>
                    <a:pt x="2688479" y="1501977"/>
                    <a:pt x="1810819" y="1501977"/>
                  </a:cubicBezTo>
                  <a:lnTo>
                    <a:pt x="0" y="1501977"/>
                  </a:lnTo>
                  <a:close/>
                </a:path>
              </a:pathLst>
            </a:custGeom>
            <a:solidFill>
              <a:schemeClr val="accent1">
                <a:lumMod val="75000"/>
                <a:alpha val="65000"/>
              </a:schemeClr>
            </a:solidFill>
            <a:ln w="9331" cap="flat">
              <a:noFill/>
              <a:prstDash val="solid"/>
              <a:miter/>
            </a:ln>
          </p:spPr>
          <p:txBody>
            <a:bodyPr rtlCol="0" anchor="ctr"/>
            <a:lstStyle/>
            <a:p>
              <a:endParaRPr lang="en-US" dirty="0"/>
            </a:p>
          </p:txBody>
        </p:sp>
        <p:sp>
          <p:nvSpPr>
            <p:cNvPr id="62" name="Freeform: Shape 61">
              <a:extLst>
                <a:ext uri="{FF2B5EF4-FFF2-40B4-BE49-F238E27FC236}">
                  <a16:creationId xmlns:a16="http://schemas.microsoft.com/office/drawing/2014/main" id="{5172E9C8-35A3-478D-B6DC-7BD83B3128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88140" y="5358009"/>
              <a:ext cx="3597678" cy="1499991"/>
            </a:xfrm>
            <a:custGeom>
              <a:avLst/>
              <a:gdLst>
                <a:gd name="connsiteX0" fmla="*/ 1786859 w 3597678"/>
                <a:gd name="connsiteY0" fmla="*/ 0 h 1499991"/>
                <a:gd name="connsiteX1" fmla="*/ 3597678 w 3597678"/>
                <a:gd name="connsiteY1" fmla="*/ 0 h 1499991"/>
                <a:gd name="connsiteX2" fmla="*/ 3597678 w 3597678"/>
                <a:gd name="connsiteY2" fmla="*/ 1499991 h 1499991"/>
                <a:gd name="connsiteX3" fmla="*/ 0 w 3597678"/>
                <a:gd name="connsiteY3" fmla="*/ 1499991 h 1499991"/>
                <a:gd name="connsiteX4" fmla="*/ 7610 w 3597678"/>
                <a:gd name="connsiteY4" fmla="*/ 1450127 h 1499991"/>
                <a:gd name="connsiteX5" fmla="*/ 1786859 w 3597678"/>
                <a:gd name="connsiteY5" fmla="*/ 0 h 1499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97678" h="1499991">
                  <a:moveTo>
                    <a:pt x="1786859" y="0"/>
                  </a:moveTo>
                  <a:lnTo>
                    <a:pt x="3597678" y="0"/>
                  </a:lnTo>
                  <a:lnTo>
                    <a:pt x="3597678" y="1499991"/>
                  </a:lnTo>
                  <a:lnTo>
                    <a:pt x="0" y="1499991"/>
                  </a:lnTo>
                  <a:lnTo>
                    <a:pt x="7610" y="1450127"/>
                  </a:lnTo>
                  <a:cubicBezTo>
                    <a:pt x="176957" y="622534"/>
                    <a:pt x="909198" y="0"/>
                    <a:pt x="1786859" y="0"/>
                  </a:cubicBezTo>
                  <a:close/>
                </a:path>
              </a:pathLst>
            </a:custGeom>
            <a:solidFill>
              <a:schemeClr val="accent1">
                <a:lumMod val="60000"/>
                <a:lumOff val="40000"/>
                <a:alpha val="60000"/>
              </a:schemeClr>
            </a:solidFill>
            <a:ln w="9331" cap="flat">
              <a:noFill/>
              <a:prstDash val="solid"/>
              <a:miter/>
            </a:ln>
          </p:spPr>
          <p:txBody>
            <a:bodyPr rtlCol="0" anchor="ctr"/>
            <a:lstStyle/>
            <a:p>
              <a:endParaRPr lang="en-US" dirty="0"/>
            </a:p>
          </p:txBody>
        </p:sp>
      </p:grpSp>
      <p:sp>
        <p:nvSpPr>
          <p:cNvPr id="66" name="Texture">
            <a:extLst>
              <a:ext uri="{FF2B5EF4-FFF2-40B4-BE49-F238E27FC236}">
                <a16:creationId xmlns:a16="http://schemas.microsoft.com/office/drawing/2014/main" id="{2E922E9E-A29B-4164-A634-B718A4336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blipFill dpi="0" rotWithShape="1">
            <a:blip r:embed="rId3">
              <a:alphaModFix amt="6000"/>
            </a:blip>
            <a:srcRect/>
            <a:tile tx="0" ty="0" sx="100000" sy="100000" flip="none" algn="tl"/>
          </a:blipFill>
          <a:ln w="9525"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6238C5B7-0AE8-4D0E-91F1-CB556AF398D2}"/>
              </a:ext>
            </a:extLst>
          </p:cNvPr>
          <p:cNvSpPr>
            <a:spLocks noGrp="1"/>
          </p:cNvSpPr>
          <p:nvPr>
            <p:ph type="title"/>
          </p:nvPr>
        </p:nvSpPr>
        <p:spPr>
          <a:xfrm>
            <a:off x="414068" y="567407"/>
            <a:ext cx="7685037" cy="1325563"/>
          </a:xfrm>
        </p:spPr>
        <p:txBody>
          <a:bodyPr vert="horz" lIns="91440" tIns="45720" rIns="91440" bIns="45720" rtlCol="0" anchor="t">
            <a:normAutofit/>
          </a:bodyPr>
          <a:lstStyle/>
          <a:p>
            <a:r>
              <a:rPr lang="en-US"/>
              <a:t>Plaque</a:t>
            </a:r>
          </a:p>
        </p:txBody>
      </p:sp>
      <p:sp>
        <p:nvSpPr>
          <p:cNvPr id="3" name="Content Placeholder 2">
            <a:extLst>
              <a:ext uri="{FF2B5EF4-FFF2-40B4-BE49-F238E27FC236}">
                <a16:creationId xmlns:a16="http://schemas.microsoft.com/office/drawing/2014/main" id="{A6C83F37-20A4-4EFB-AF3B-1251F10BE316}"/>
              </a:ext>
            </a:extLst>
          </p:cNvPr>
          <p:cNvSpPr>
            <a:spLocks noGrp="1"/>
          </p:cNvSpPr>
          <p:nvPr>
            <p:ph idx="1"/>
          </p:nvPr>
        </p:nvSpPr>
        <p:spPr>
          <a:xfrm>
            <a:off x="414068" y="1420978"/>
            <a:ext cx="7253716" cy="5029155"/>
          </a:xfrm>
        </p:spPr>
        <p:txBody>
          <a:bodyPr vert="horz" lIns="91440" tIns="45720" rIns="91440" bIns="45720" rtlCol="0" anchor="t">
            <a:noAutofit/>
          </a:bodyPr>
          <a:lstStyle/>
          <a:p>
            <a:r>
              <a:rPr lang="en-US" sz="2200" dirty="0"/>
              <a:t>The town of Plymouth, Massachusetts has erected a plaque for the National Day of Mourning.  </a:t>
            </a:r>
          </a:p>
          <a:p>
            <a:r>
              <a:rPr lang="en-US" sz="2200" dirty="0"/>
              <a:t>It reads: </a:t>
            </a:r>
          </a:p>
          <a:p>
            <a:pPr marL="457200" lvl="1" indent="0">
              <a:buNone/>
            </a:pPr>
            <a:r>
              <a:rPr lang="en-US" sz="2200" i="1" dirty="0">
                <a:ea typeface="+mn-lt"/>
                <a:cs typeface="+mn-lt"/>
              </a:rPr>
              <a:t>Since 1970, Native Americans have gathered at noon on Cole's Hill in Plymouth to commemorate a National Day of Mourning on the U.S. Thanksgiving holiday. Many Native Americans do not celebrate the arrival of the Pilgrims and other European settlers. To them, Thanksgiving Day is a reminder of the genocide of millions of their people, the theft of their lands, and the relentless assault on their cultures. Participants in National Day of Mourning honor Native ancestors and the struggles of Native peoples to survive today. It is a day of remembrance and spiritual connection as well as a protest of the racism and oppression which Native Americans continue to experience.</a:t>
            </a:r>
            <a:endParaRPr lang="en-US" sz="2200" dirty="0"/>
          </a:p>
          <a:p>
            <a:pPr marL="457200" lvl="1" indent="0">
              <a:buNone/>
            </a:pPr>
            <a:endParaRPr lang="en-US" sz="2200" i="1" dirty="0"/>
          </a:p>
          <a:p>
            <a:endParaRPr lang="en-US" sz="2200" dirty="0"/>
          </a:p>
        </p:txBody>
      </p:sp>
      <p:pic>
        <p:nvPicPr>
          <p:cNvPr id="5" name="Picture 5" descr="Text&#10;&#10;Description automatically generated">
            <a:extLst>
              <a:ext uri="{FF2B5EF4-FFF2-40B4-BE49-F238E27FC236}">
                <a16:creationId xmlns:a16="http://schemas.microsoft.com/office/drawing/2014/main" id="{EB3759D8-316D-4A62-B359-45DF1BB8CAE7}"/>
              </a:ext>
            </a:extLst>
          </p:cNvPr>
          <p:cNvPicPr>
            <a:picLocks noChangeAspect="1"/>
          </p:cNvPicPr>
          <p:nvPr/>
        </p:nvPicPr>
        <p:blipFill rotWithShape="1">
          <a:blip r:embed="rId4"/>
          <a:srcRect l="9371" r="29879"/>
          <a:stretch/>
        </p:blipFill>
        <p:spPr>
          <a:xfrm>
            <a:off x="8313705" y="1605900"/>
            <a:ext cx="3572113" cy="3572112"/>
          </a:xfrm>
          <a:custGeom>
            <a:avLst/>
            <a:gdLst/>
            <a:ahLst/>
            <a:cxnLst/>
            <a:rect l="l" t="t" r="r" b="b"/>
            <a:pathLst>
              <a:path w="3646992" h="3646991">
                <a:moveTo>
                  <a:pt x="0" y="0"/>
                </a:moveTo>
                <a:lnTo>
                  <a:pt x="1820818" y="0"/>
                </a:lnTo>
                <a:cubicBezTo>
                  <a:pt x="2829397" y="0"/>
                  <a:pt x="3646992" y="817595"/>
                  <a:pt x="3646992" y="1826174"/>
                </a:cubicBezTo>
                <a:lnTo>
                  <a:pt x="3646992" y="3646991"/>
                </a:lnTo>
                <a:lnTo>
                  <a:pt x="1826174" y="3646991"/>
                </a:lnTo>
                <a:cubicBezTo>
                  <a:pt x="817595" y="3646991"/>
                  <a:pt x="0" y="2829396"/>
                  <a:pt x="0" y="1820817"/>
                </a:cubicBezTo>
                <a:close/>
              </a:path>
            </a:pathLst>
          </a:custGeom>
        </p:spPr>
      </p:pic>
    </p:spTree>
    <p:extLst>
      <p:ext uri="{BB962C8B-B14F-4D97-AF65-F5344CB8AC3E}">
        <p14:creationId xmlns:p14="http://schemas.microsoft.com/office/powerpoint/2010/main" val="6808100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0F358BAA-9C8A-4E17-BAD8-32FD6FFEA7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9525" cap="flat">
            <a:noFill/>
            <a:prstDash val="solid"/>
            <a:miter/>
          </a:ln>
        </p:spPr>
        <p:txBody>
          <a:bodyPr rtlCol="0" anchor="ctr"/>
          <a:lstStyle/>
          <a:p>
            <a:endParaRPr lang="en-US">
              <a:solidFill>
                <a:schemeClr val="tx1"/>
              </a:solidFill>
            </a:endParaRPr>
          </a:p>
        </p:txBody>
      </p:sp>
      <p:sp>
        <p:nvSpPr>
          <p:cNvPr id="7" name="Color Fill">
            <a:extLst>
              <a:ext uri="{FF2B5EF4-FFF2-40B4-BE49-F238E27FC236}">
                <a16:creationId xmlns:a16="http://schemas.microsoft.com/office/drawing/2014/main" id="{4D6F41A4-BEE3-4935-9371-4ADEA67A22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8" name="Group 12">
            <a:extLst>
              <a:ext uri="{FF2B5EF4-FFF2-40B4-BE49-F238E27FC236}">
                <a16:creationId xmlns:a16="http://schemas.microsoft.com/office/drawing/2014/main" id="{7726F010-956A-40BC-8A1F-8002DC729B4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351566" y="0"/>
            <a:ext cx="3840434" cy="6858000"/>
            <a:chOff x="8351565" y="0"/>
            <a:chExt cx="3840434" cy="6858000"/>
          </a:xfrm>
        </p:grpSpPr>
        <p:sp>
          <p:nvSpPr>
            <p:cNvPr id="14" name="Oval 13">
              <a:extLst>
                <a:ext uri="{FF2B5EF4-FFF2-40B4-BE49-F238E27FC236}">
                  <a16:creationId xmlns:a16="http://schemas.microsoft.com/office/drawing/2014/main" id="{D386E468-0048-46C4-ADDD-FBE7A6AE9F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260165" y="519204"/>
              <a:ext cx="474635" cy="47463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5" name="Freeform: Shape 14">
              <a:extLst>
                <a:ext uri="{FF2B5EF4-FFF2-40B4-BE49-F238E27FC236}">
                  <a16:creationId xmlns:a16="http://schemas.microsoft.com/office/drawing/2014/main" id="{C5B35ED4-0C31-4C8C-A45E-6A3EDEAB28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5871" y="0"/>
              <a:ext cx="2955657" cy="679194"/>
            </a:xfrm>
            <a:custGeom>
              <a:avLst/>
              <a:gdLst>
                <a:gd name="connsiteX0" fmla="*/ 0 w 2955657"/>
                <a:gd name="connsiteY0" fmla="*/ 0 h 679194"/>
                <a:gd name="connsiteX1" fmla="*/ 2955657 w 2955657"/>
                <a:gd name="connsiteY1" fmla="*/ 0 h 679194"/>
                <a:gd name="connsiteX2" fmla="*/ 2892839 w 2955657"/>
                <a:gd name="connsiteY2" fmla="*/ 84007 h 679194"/>
                <a:gd name="connsiteX3" fmla="*/ 1630760 w 2955657"/>
                <a:gd name="connsiteY3" fmla="*/ 679194 h 679194"/>
                <a:gd name="connsiteX4" fmla="*/ 0 w 2955657"/>
                <a:gd name="connsiteY4" fmla="*/ 679194 h 679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5657" h="679194">
                  <a:moveTo>
                    <a:pt x="0" y="0"/>
                  </a:moveTo>
                  <a:lnTo>
                    <a:pt x="2955657" y="0"/>
                  </a:lnTo>
                  <a:lnTo>
                    <a:pt x="2892839" y="84007"/>
                  </a:lnTo>
                  <a:cubicBezTo>
                    <a:pt x="2592855" y="447504"/>
                    <a:pt x="2138868" y="679194"/>
                    <a:pt x="1630760" y="679194"/>
                  </a:cubicBezTo>
                  <a:lnTo>
                    <a:pt x="0" y="679194"/>
                  </a:lnTo>
                  <a:close/>
                </a:path>
              </a:pathLst>
            </a:custGeom>
            <a:solidFill>
              <a:schemeClr val="accent1">
                <a:lumMod val="60000"/>
                <a:lumOff val="40000"/>
                <a:alpha val="60000"/>
              </a:schemeClr>
            </a:solidFill>
            <a:ln w="9331" cap="flat">
              <a:noFill/>
              <a:prstDash val="solid"/>
              <a:miter/>
            </a:ln>
          </p:spPr>
          <p:txBody>
            <a:bodyPr rtlCol="0" anchor="ctr"/>
            <a:lstStyle/>
            <a:p>
              <a:pPr lvl="0"/>
              <a:endParaRPr lang="en-US"/>
            </a:p>
          </p:txBody>
        </p:sp>
        <p:sp>
          <p:nvSpPr>
            <p:cNvPr id="16" name="Freeform: Shape 15">
              <a:extLst>
                <a:ext uri="{FF2B5EF4-FFF2-40B4-BE49-F238E27FC236}">
                  <a16:creationId xmlns:a16="http://schemas.microsoft.com/office/drawing/2014/main" id="{B40A1EF3-FA93-48F4-9F82-BC0C796357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51565" y="4121414"/>
              <a:ext cx="3266317" cy="2736586"/>
            </a:xfrm>
            <a:custGeom>
              <a:avLst/>
              <a:gdLst>
                <a:gd name="connsiteX0" fmla="*/ 1635557 w 3266317"/>
                <a:gd name="connsiteY0" fmla="*/ 0 h 2736586"/>
                <a:gd name="connsiteX1" fmla="*/ 3266317 w 3266317"/>
                <a:gd name="connsiteY1" fmla="*/ 0 h 2736586"/>
                <a:gd name="connsiteX2" fmla="*/ 3266317 w 3266317"/>
                <a:gd name="connsiteY2" fmla="*/ 1630760 h 2736586"/>
                <a:gd name="connsiteX3" fmla="*/ 2892838 w 3266317"/>
                <a:gd name="connsiteY3" fmla="*/ 2671131 h 2736586"/>
                <a:gd name="connsiteX4" fmla="*/ 2833348 w 3266317"/>
                <a:gd name="connsiteY4" fmla="*/ 2736586 h 2736586"/>
                <a:gd name="connsiteX5" fmla="*/ 0 w 3266317"/>
                <a:gd name="connsiteY5" fmla="*/ 2736586 h 2736586"/>
                <a:gd name="connsiteX6" fmla="*/ 0 w 3266317"/>
                <a:gd name="connsiteY6" fmla="*/ 1635558 h 2736586"/>
                <a:gd name="connsiteX7" fmla="*/ 1635557 w 3266317"/>
                <a:gd name="connsiteY7" fmla="*/ 0 h 2736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6317" h="2736586">
                  <a:moveTo>
                    <a:pt x="1635557" y="0"/>
                  </a:moveTo>
                  <a:lnTo>
                    <a:pt x="3266317" y="0"/>
                  </a:lnTo>
                  <a:lnTo>
                    <a:pt x="3266317" y="1630760"/>
                  </a:lnTo>
                  <a:cubicBezTo>
                    <a:pt x="3266317" y="2025955"/>
                    <a:pt x="3126159" y="2388411"/>
                    <a:pt x="2892838" y="2671131"/>
                  </a:cubicBezTo>
                  <a:lnTo>
                    <a:pt x="2833348" y="2736586"/>
                  </a:lnTo>
                  <a:lnTo>
                    <a:pt x="0" y="2736586"/>
                  </a:lnTo>
                  <a:lnTo>
                    <a:pt x="0" y="1635558"/>
                  </a:lnTo>
                  <a:cubicBezTo>
                    <a:pt x="0" y="732255"/>
                    <a:pt x="732254" y="0"/>
                    <a:pt x="1635557" y="0"/>
                  </a:cubicBezTo>
                  <a:close/>
                </a:path>
              </a:pathLst>
            </a:custGeom>
            <a:solidFill>
              <a:schemeClr val="accent1">
                <a:lumMod val="60000"/>
                <a:lumOff val="40000"/>
                <a:alpha val="60000"/>
              </a:schemeClr>
            </a:solidFill>
            <a:ln w="9331" cap="flat">
              <a:noFill/>
              <a:prstDash val="solid"/>
              <a:miter/>
            </a:ln>
          </p:spPr>
          <p:txBody>
            <a:bodyPr rtlCol="0" anchor="ctr"/>
            <a:lstStyle/>
            <a:p>
              <a:pPr lvl="0"/>
              <a:endParaRPr lang="en-US" dirty="0"/>
            </a:p>
          </p:txBody>
        </p:sp>
        <p:sp>
          <p:nvSpPr>
            <p:cNvPr id="17" name="Freeform: Shape 16">
              <a:extLst>
                <a:ext uri="{FF2B5EF4-FFF2-40B4-BE49-F238E27FC236}">
                  <a16:creationId xmlns:a16="http://schemas.microsoft.com/office/drawing/2014/main" id="{A985F09D-6969-44D0-B04F-4EDE0FEDAF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755674" y="3386384"/>
              <a:ext cx="436325" cy="1309674"/>
            </a:xfrm>
            <a:custGeom>
              <a:avLst/>
              <a:gdLst>
                <a:gd name="connsiteX0" fmla="*/ 470325 w 477612"/>
                <a:gd name="connsiteY0" fmla="*/ 0 h 1433600"/>
                <a:gd name="connsiteX1" fmla="*/ 475607 w 477612"/>
                <a:gd name="connsiteY1" fmla="*/ 3701 h 1433600"/>
                <a:gd name="connsiteX2" fmla="*/ 477612 w 477612"/>
                <a:gd name="connsiteY2" fmla="*/ 5160 h 1433600"/>
                <a:gd name="connsiteX3" fmla="*/ 477612 w 477612"/>
                <a:gd name="connsiteY3" fmla="*/ 1428441 h 1433600"/>
                <a:gd name="connsiteX4" fmla="*/ 475607 w 477612"/>
                <a:gd name="connsiteY4" fmla="*/ 1429900 h 1433600"/>
                <a:gd name="connsiteX5" fmla="*/ 470325 w 477612"/>
                <a:gd name="connsiteY5" fmla="*/ 1433600 h 1433600"/>
                <a:gd name="connsiteX6" fmla="*/ 0 w 477612"/>
                <a:gd name="connsiteY6" fmla="*/ 716800 h 1433600"/>
                <a:gd name="connsiteX7" fmla="*/ 470325 w 477612"/>
                <a:gd name="connsiteY7" fmla="*/ 0 h 14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7612" h="1433600">
                  <a:moveTo>
                    <a:pt x="470325" y="0"/>
                  </a:moveTo>
                  <a:cubicBezTo>
                    <a:pt x="470325" y="0"/>
                    <a:pt x="472162" y="1254"/>
                    <a:pt x="475607" y="3701"/>
                  </a:cubicBezTo>
                  <a:lnTo>
                    <a:pt x="477612" y="5160"/>
                  </a:lnTo>
                  <a:lnTo>
                    <a:pt x="477612" y="1428441"/>
                  </a:lnTo>
                  <a:lnTo>
                    <a:pt x="475607" y="1429900"/>
                  </a:lnTo>
                  <a:cubicBezTo>
                    <a:pt x="472162" y="1432347"/>
                    <a:pt x="470325" y="1433600"/>
                    <a:pt x="470325" y="1433600"/>
                  </a:cubicBezTo>
                  <a:cubicBezTo>
                    <a:pt x="470325" y="1433600"/>
                    <a:pt x="0" y="1112672"/>
                    <a:pt x="0" y="716800"/>
                  </a:cubicBezTo>
                  <a:cubicBezTo>
                    <a:pt x="0" y="320929"/>
                    <a:pt x="470325" y="0"/>
                    <a:pt x="470325" y="0"/>
                  </a:cubicBezTo>
                  <a:close/>
                </a:path>
              </a:pathLst>
            </a:custGeom>
            <a:pattFill prst="pct5">
              <a:fgClr>
                <a:schemeClr val="accent4">
                  <a:lumMod val="20000"/>
                  <a:lumOff val="80000"/>
                </a:schemeClr>
              </a:fgClr>
              <a:bgClr>
                <a:schemeClr val="accent4">
                  <a:lumMod val="60000"/>
                  <a:lumOff val="40000"/>
                </a:schemeClr>
              </a:bgClr>
            </a:pattFill>
            <a:ln w="9525" cap="flat">
              <a:noFill/>
              <a:prstDash val="solid"/>
              <a:miter/>
            </a:ln>
          </p:spPr>
          <p:txBody>
            <a:bodyPr rtlCol="0" anchor="ctr"/>
            <a:lstStyle/>
            <a:p>
              <a:pPr lvl="0"/>
              <a:endParaRPr lang="en-US" dirty="0"/>
            </a:p>
          </p:txBody>
        </p:sp>
        <p:sp>
          <p:nvSpPr>
            <p:cNvPr id="18" name="Graphic 9">
              <a:extLst>
                <a:ext uri="{FF2B5EF4-FFF2-40B4-BE49-F238E27FC236}">
                  <a16:creationId xmlns:a16="http://schemas.microsoft.com/office/drawing/2014/main" id="{003913A0-A3C0-4ED8-8920-318068FBC4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5870" y="791588"/>
              <a:ext cx="3232012" cy="3232012"/>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p>
              <a:pPr lvl="0"/>
              <a:endParaRPr lang="en-US"/>
            </a:p>
          </p:txBody>
        </p:sp>
      </p:grpSp>
      <p:sp>
        <p:nvSpPr>
          <p:cNvPr id="10" name="Texture">
            <a:extLst>
              <a:ext uri="{FF2B5EF4-FFF2-40B4-BE49-F238E27FC236}">
                <a16:creationId xmlns:a16="http://schemas.microsoft.com/office/drawing/2014/main" id="{7FE1D329-7CB2-4DF5-B0C0-36DD19EBC6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blipFill dpi="0" rotWithShape="1">
            <a:blip r:embed="rId3">
              <a:alphaModFix amt="6000"/>
            </a:blip>
            <a:srcRect/>
            <a:tile tx="0" ty="0" sx="100000" sy="100000" flip="none" algn="tl"/>
          </a:blipFill>
          <a:ln w="9525" cap="flat">
            <a:noFill/>
            <a:prstDash val="solid"/>
            <a:miter/>
          </a:ln>
        </p:spPr>
        <p:txBody>
          <a:bodyPr rtlCol="0" anchor="ctr"/>
          <a:lstStyle/>
          <a:p>
            <a:endParaRPr lang="en-US" dirty="0"/>
          </a:p>
        </p:txBody>
      </p:sp>
      <p:sp useBgFill="1">
        <p:nvSpPr>
          <p:cNvPr id="12" name="Background Fill">
            <a:extLst>
              <a:ext uri="{FF2B5EF4-FFF2-40B4-BE49-F238E27FC236}">
                <a16:creationId xmlns:a16="http://schemas.microsoft.com/office/drawing/2014/main" id="{F5404724-1B75-49DB-B99E-4C231BD273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9525" cap="flat">
            <a:noFill/>
            <a:prstDash val="solid"/>
            <a:miter/>
          </a:ln>
        </p:spPr>
        <p:txBody>
          <a:bodyPr rtlCol="0" anchor="ctr"/>
          <a:lstStyle/>
          <a:p>
            <a:endParaRPr lang="en-US">
              <a:solidFill>
                <a:schemeClr val="tx1"/>
              </a:solidFill>
            </a:endParaRPr>
          </a:p>
        </p:txBody>
      </p:sp>
      <p:sp>
        <p:nvSpPr>
          <p:cNvPr id="19" name="Color Fill">
            <a:extLst>
              <a:ext uri="{FF2B5EF4-FFF2-40B4-BE49-F238E27FC236}">
                <a16:creationId xmlns:a16="http://schemas.microsoft.com/office/drawing/2014/main" id="{334ACBA0-A85C-42D9-A349-1D26A05EF9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21" name="Group 25">
            <a:extLst>
              <a:ext uri="{FF2B5EF4-FFF2-40B4-BE49-F238E27FC236}">
                <a16:creationId xmlns:a16="http://schemas.microsoft.com/office/drawing/2014/main" id="{A9D3920F-343A-4C6D-B274-26F6414A17D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750" y="3757209"/>
            <a:ext cx="12211115" cy="3100791"/>
            <a:chOff x="-7750" y="3757209"/>
            <a:chExt cx="12211115" cy="3100791"/>
          </a:xfrm>
        </p:grpSpPr>
        <p:sp>
          <p:nvSpPr>
            <p:cNvPr id="27" name="Graphic 18">
              <a:extLst>
                <a:ext uri="{FF2B5EF4-FFF2-40B4-BE49-F238E27FC236}">
                  <a16:creationId xmlns:a16="http://schemas.microsoft.com/office/drawing/2014/main" id="{E4F3FF17-5E9E-4BAD-A98F-899318B963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304706" y="4621272"/>
              <a:ext cx="1173887" cy="1789066"/>
            </a:xfrm>
            <a:custGeom>
              <a:avLst/>
              <a:gdLst>
                <a:gd name="connsiteX0" fmla="*/ 3413379 w 3413378"/>
                <a:gd name="connsiteY0" fmla="*/ 3266028 h 6532054"/>
                <a:gd name="connsiteX1" fmla="*/ 1706689 w 3413378"/>
                <a:gd name="connsiteY1" fmla="*/ 6532055 h 6532054"/>
                <a:gd name="connsiteX2" fmla="*/ 0 w 3413378"/>
                <a:gd name="connsiteY2" fmla="*/ 3266028 h 6532054"/>
                <a:gd name="connsiteX3" fmla="*/ 1706689 w 3413378"/>
                <a:gd name="connsiteY3" fmla="*/ 0 h 6532054"/>
                <a:gd name="connsiteX4" fmla="*/ 3413379 w 3413378"/>
                <a:gd name="connsiteY4" fmla="*/ 3266028 h 6532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3378" h="6532054">
                  <a:moveTo>
                    <a:pt x="3413379" y="3266028"/>
                  </a:moveTo>
                  <a:cubicBezTo>
                    <a:pt x="3413379" y="5069777"/>
                    <a:pt x="1706689" y="6532055"/>
                    <a:pt x="1706689" y="6532055"/>
                  </a:cubicBezTo>
                  <a:cubicBezTo>
                    <a:pt x="1706689" y="6532055"/>
                    <a:pt x="0" y="5069777"/>
                    <a:pt x="0" y="3266028"/>
                  </a:cubicBezTo>
                  <a:cubicBezTo>
                    <a:pt x="0" y="1462278"/>
                    <a:pt x="1706689" y="0"/>
                    <a:pt x="1706689" y="0"/>
                  </a:cubicBezTo>
                  <a:cubicBezTo>
                    <a:pt x="1706689" y="0"/>
                    <a:pt x="3413379" y="1462278"/>
                    <a:pt x="3413379" y="3266028"/>
                  </a:cubicBez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p>
              <a:endParaRPr lang="en-US" dirty="0"/>
            </a:p>
          </p:txBody>
        </p:sp>
        <p:sp>
          <p:nvSpPr>
            <p:cNvPr id="28" name="Graphic 9">
              <a:extLst>
                <a:ext uri="{FF2B5EF4-FFF2-40B4-BE49-F238E27FC236}">
                  <a16:creationId xmlns:a16="http://schemas.microsoft.com/office/drawing/2014/main" id="{5F8DA39C-70FD-4027-902C-3BAA96403B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750" y="3757209"/>
              <a:ext cx="3100791" cy="3100791"/>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lumMod val="60000"/>
                <a:lumOff val="40000"/>
                <a:alpha val="60000"/>
              </a:schemeClr>
            </a:solidFill>
            <a:ln w="9331" cap="flat">
              <a:noFill/>
              <a:prstDash val="solid"/>
              <a:miter/>
            </a:ln>
          </p:spPr>
          <p:txBody>
            <a:bodyPr rtlCol="0" anchor="ctr"/>
            <a:lstStyle/>
            <a:p>
              <a:endParaRPr lang="en-US"/>
            </a:p>
          </p:txBody>
        </p:sp>
        <p:sp>
          <p:nvSpPr>
            <p:cNvPr id="29" name="Oval 28">
              <a:extLst>
                <a:ext uri="{FF2B5EF4-FFF2-40B4-BE49-F238E27FC236}">
                  <a16:creationId xmlns:a16="http://schemas.microsoft.com/office/drawing/2014/main" id="{811993F1-3674-4774-9D44-D29C20D33A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3295" y="4014948"/>
              <a:ext cx="511015" cy="513182"/>
            </a:xfrm>
            <a:prstGeom prst="ellipse">
              <a:avLst/>
            </a:prstGeom>
            <a:solidFill>
              <a:schemeClr val="accent1">
                <a:lumMod val="60000"/>
                <a:lumOff val="40000"/>
              </a:schemeClr>
            </a:solidFill>
            <a:ln w="9331" cap="flat">
              <a:noFill/>
              <a:prstDash val="solid"/>
              <a:miter/>
            </a:ln>
          </p:spPr>
          <p:txBody>
            <a:bodyPr rtlCol="0" anchor="ctr"/>
            <a:lstStyle/>
            <a:p>
              <a:endParaRPr lang="en-US" dirty="0">
                <a:solidFill>
                  <a:schemeClr val="tx1"/>
                </a:solidFill>
              </a:endParaRPr>
            </a:p>
          </p:txBody>
        </p:sp>
        <p:sp>
          <p:nvSpPr>
            <p:cNvPr id="30" name="Oval 29">
              <a:extLst>
                <a:ext uri="{FF2B5EF4-FFF2-40B4-BE49-F238E27FC236}">
                  <a16:creationId xmlns:a16="http://schemas.microsoft.com/office/drawing/2014/main" id="{ED051B56-304B-4E18-A7A6-A26C29E127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59546" y="4421992"/>
              <a:ext cx="212276" cy="21227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022A43EA-C9EC-4EF3-A994-6C6DE845CD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83411" y="4774758"/>
              <a:ext cx="819954" cy="995873"/>
            </a:xfrm>
            <a:custGeom>
              <a:avLst/>
              <a:gdLst>
                <a:gd name="connsiteX0" fmla="*/ 1087069 w 1119832"/>
                <a:gd name="connsiteY0" fmla="*/ 1138 h 1360088"/>
                <a:gd name="connsiteX1" fmla="*/ 1119832 w 1119832"/>
                <a:gd name="connsiteY1" fmla="*/ 3278 h 1360088"/>
                <a:gd name="connsiteX2" fmla="*/ 1119832 w 1119832"/>
                <a:gd name="connsiteY2" fmla="*/ 1097964 h 1360088"/>
                <a:gd name="connsiteX3" fmla="*/ 1109686 w 1119832"/>
                <a:gd name="connsiteY3" fmla="*/ 1109686 h 1360088"/>
                <a:gd name="connsiteX4" fmla="*/ 25249 w 1119832"/>
                <a:gd name="connsiteY4" fmla="*/ 1334840 h 1360088"/>
                <a:gd name="connsiteX5" fmla="*/ 250404 w 1119832"/>
                <a:gd name="connsiteY5" fmla="*/ 250404 h 1360088"/>
                <a:gd name="connsiteX6" fmla="*/ 1087069 w 1119832"/>
                <a:gd name="connsiteY6" fmla="*/ 1138 h 136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9832" h="1360088">
                  <a:moveTo>
                    <a:pt x="1087069" y="1138"/>
                  </a:moveTo>
                  <a:lnTo>
                    <a:pt x="1119832" y="3278"/>
                  </a:lnTo>
                  <a:lnTo>
                    <a:pt x="1119832" y="1097964"/>
                  </a:lnTo>
                  <a:lnTo>
                    <a:pt x="1109686" y="1109686"/>
                  </a:lnTo>
                  <a:cubicBezTo>
                    <a:pt x="748058" y="1471314"/>
                    <a:pt x="25249" y="1334840"/>
                    <a:pt x="25249" y="1334840"/>
                  </a:cubicBezTo>
                  <a:cubicBezTo>
                    <a:pt x="25249" y="1334840"/>
                    <a:pt x="-111224" y="612032"/>
                    <a:pt x="250404" y="250404"/>
                  </a:cubicBezTo>
                  <a:cubicBezTo>
                    <a:pt x="476422" y="24386"/>
                    <a:pt x="843525" y="-7060"/>
                    <a:pt x="1087069" y="1138"/>
                  </a:cubicBezTo>
                  <a:close/>
                </a:path>
              </a:pathLst>
            </a:custGeom>
            <a:pattFill prst="pct5">
              <a:fgClr>
                <a:schemeClr val="accent1">
                  <a:lumMod val="40000"/>
                  <a:lumOff val="60000"/>
                </a:schemeClr>
              </a:fgClr>
              <a:bgClr>
                <a:schemeClr val="accent1">
                  <a:lumMod val="75000"/>
                </a:schemeClr>
              </a:bgClr>
            </a:pattFill>
            <a:ln w="9525" cap="flat">
              <a:noFill/>
              <a:prstDash val="solid"/>
              <a:miter/>
            </a:ln>
          </p:spPr>
          <p:txBody>
            <a:bodyPr rtlCol="0" anchor="ctr"/>
            <a:lstStyle/>
            <a:p>
              <a:pPr lvl="0"/>
              <a:endParaRPr lang="en-US" dirty="0"/>
            </a:p>
          </p:txBody>
        </p:sp>
        <p:sp>
          <p:nvSpPr>
            <p:cNvPr id="32" name="Freeform: Shape 31">
              <a:extLst>
                <a:ext uri="{FF2B5EF4-FFF2-40B4-BE49-F238E27FC236}">
                  <a16:creationId xmlns:a16="http://schemas.microsoft.com/office/drawing/2014/main" id="{10F1ADF2-FE01-4AE6-A295-A39ED97DE2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375869" y="6212806"/>
              <a:ext cx="2163589" cy="645194"/>
            </a:xfrm>
            <a:custGeom>
              <a:avLst/>
              <a:gdLst>
                <a:gd name="connsiteX0" fmla="*/ 1024272 w 2163589"/>
                <a:gd name="connsiteY0" fmla="*/ 0 h 645194"/>
                <a:gd name="connsiteX1" fmla="*/ 2163589 w 2163589"/>
                <a:gd name="connsiteY1" fmla="*/ 0 h 645194"/>
                <a:gd name="connsiteX2" fmla="*/ 2163589 w 2163589"/>
                <a:gd name="connsiteY2" fmla="*/ 645194 h 645194"/>
                <a:gd name="connsiteX3" fmla="*/ 0 w 2163589"/>
                <a:gd name="connsiteY3" fmla="*/ 645194 h 645194"/>
                <a:gd name="connsiteX4" fmla="*/ 76751 w 2163589"/>
                <a:gd name="connsiteY4" fmla="*/ 503789 h 645194"/>
                <a:gd name="connsiteX5" fmla="*/ 1024272 w 2163589"/>
                <a:gd name="connsiteY5" fmla="*/ 0 h 64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3589" h="645194">
                  <a:moveTo>
                    <a:pt x="1024272" y="0"/>
                  </a:moveTo>
                  <a:lnTo>
                    <a:pt x="2163589" y="0"/>
                  </a:lnTo>
                  <a:lnTo>
                    <a:pt x="2163589" y="645194"/>
                  </a:lnTo>
                  <a:lnTo>
                    <a:pt x="0" y="645194"/>
                  </a:lnTo>
                  <a:lnTo>
                    <a:pt x="76751" y="503789"/>
                  </a:lnTo>
                  <a:cubicBezTo>
                    <a:pt x="282096" y="199838"/>
                    <a:pt x="629843" y="0"/>
                    <a:pt x="1024272" y="0"/>
                  </a:cubicBezTo>
                  <a:close/>
                </a:path>
              </a:pathLst>
            </a:custGeom>
            <a:solidFill>
              <a:schemeClr val="accent1">
                <a:lumMod val="75000"/>
                <a:alpha val="65000"/>
              </a:schemeClr>
            </a:solidFill>
            <a:ln w="9331" cap="flat">
              <a:noFill/>
              <a:prstDash val="solid"/>
              <a:miter/>
            </a:ln>
          </p:spPr>
          <p:txBody>
            <a:bodyPr rtlCol="0" anchor="ctr"/>
            <a:lstStyle/>
            <a:p>
              <a:endParaRPr lang="en-US"/>
            </a:p>
          </p:txBody>
        </p:sp>
        <p:sp>
          <p:nvSpPr>
            <p:cNvPr id="23" name="Graphic 9">
              <a:extLst>
                <a:ext uri="{FF2B5EF4-FFF2-40B4-BE49-F238E27FC236}">
                  <a16:creationId xmlns:a16="http://schemas.microsoft.com/office/drawing/2014/main" id="{F3AA868C-C7C7-43CA-93C0-223D7CFB37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8029575" y="3821823"/>
              <a:ext cx="3036177" cy="3036177"/>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alpha val="60000"/>
              </a:schemeClr>
            </a:solidFill>
            <a:ln w="9331" cap="flat">
              <a:noFill/>
              <a:prstDash val="solid"/>
              <a:miter/>
            </a:ln>
          </p:spPr>
          <p:txBody>
            <a:bodyPr rtlCol="0" anchor="ctr"/>
            <a:lstStyle/>
            <a:p>
              <a:endParaRPr lang="en-US"/>
            </a:p>
          </p:txBody>
        </p:sp>
        <p:sp>
          <p:nvSpPr>
            <p:cNvPr id="34" name="Graphic 9">
              <a:extLst>
                <a:ext uri="{FF2B5EF4-FFF2-40B4-BE49-F238E27FC236}">
                  <a16:creationId xmlns:a16="http://schemas.microsoft.com/office/drawing/2014/main" id="{D9AA7FB3-DE79-43C1-9DEE-DC52B2E591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8192630" y="3992743"/>
              <a:ext cx="2710066" cy="2710066"/>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p>
              <a:endParaRPr lang="en-US" dirty="0"/>
            </a:p>
          </p:txBody>
        </p:sp>
      </p:grpSp>
      <p:sp>
        <p:nvSpPr>
          <p:cNvPr id="36" name="Texture">
            <a:extLst>
              <a:ext uri="{FF2B5EF4-FFF2-40B4-BE49-F238E27FC236}">
                <a16:creationId xmlns:a16="http://schemas.microsoft.com/office/drawing/2014/main" id="{043A5B13-5691-4583-8441-C0C019945E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blipFill dpi="0" rotWithShape="1">
            <a:blip r:embed="rId3">
              <a:alphaModFix amt="6000"/>
            </a:blip>
            <a:srcRect/>
            <a:tile tx="0" ty="0" sx="100000" sy="100000" flip="none" algn="tl"/>
          </a:blipFill>
          <a:ln w="9525"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074BAAE4-EC7F-419B-8628-157DB68EEBE7}"/>
              </a:ext>
            </a:extLst>
          </p:cNvPr>
          <p:cNvSpPr>
            <a:spLocks noGrp="1"/>
          </p:cNvSpPr>
          <p:nvPr>
            <p:ph type="title"/>
          </p:nvPr>
        </p:nvSpPr>
        <p:spPr>
          <a:xfrm>
            <a:off x="457201" y="676656"/>
            <a:ext cx="6694714" cy="2243078"/>
          </a:xfrm>
        </p:spPr>
        <p:txBody>
          <a:bodyPr vert="horz" lIns="91440" tIns="45720" rIns="91440" bIns="45720" rtlCol="0" anchor="ctr">
            <a:normAutofit/>
          </a:bodyPr>
          <a:lstStyle/>
          <a:p>
            <a:r>
              <a:rPr lang="en-US" sz="5400"/>
              <a:t>Reflection</a:t>
            </a:r>
          </a:p>
        </p:txBody>
      </p:sp>
      <p:sp>
        <p:nvSpPr>
          <p:cNvPr id="3" name="Content Placeholder 2">
            <a:extLst>
              <a:ext uri="{FF2B5EF4-FFF2-40B4-BE49-F238E27FC236}">
                <a16:creationId xmlns:a16="http://schemas.microsoft.com/office/drawing/2014/main" id="{BDE77AB2-1E6A-451E-A118-9DE786C2C978}"/>
              </a:ext>
            </a:extLst>
          </p:cNvPr>
          <p:cNvSpPr>
            <a:spLocks noGrp="1"/>
          </p:cNvSpPr>
          <p:nvPr>
            <p:ph idx="1"/>
          </p:nvPr>
        </p:nvSpPr>
        <p:spPr>
          <a:xfrm>
            <a:off x="5519537" y="849184"/>
            <a:ext cx="6480551" cy="2243078"/>
          </a:xfrm>
        </p:spPr>
        <p:txBody>
          <a:bodyPr vert="horz" lIns="91440" tIns="45720" rIns="91440" bIns="45720" rtlCol="0" anchor="ctr">
            <a:normAutofit/>
          </a:bodyPr>
          <a:lstStyle/>
          <a:p>
            <a:pPr marL="0" indent="0">
              <a:buNone/>
            </a:pPr>
            <a:r>
              <a:rPr lang="en-US" sz="3200" dirty="0"/>
              <a:t>Do you think people are starting to re-think their understanding of Thanksgiving? </a:t>
            </a:r>
          </a:p>
        </p:txBody>
      </p:sp>
      <p:pic>
        <p:nvPicPr>
          <p:cNvPr id="4" name="Picture 4" descr="Icon&#10;&#10;Description automatically generated">
            <a:extLst>
              <a:ext uri="{FF2B5EF4-FFF2-40B4-BE49-F238E27FC236}">
                <a16:creationId xmlns:a16="http://schemas.microsoft.com/office/drawing/2014/main" id="{C4ED45FF-71A7-45D1-AA23-F683D3B03DC8}"/>
              </a:ext>
            </a:extLst>
          </p:cNvPr>
          <p:cNvPicPr>
            <a:picLocks noChangeAspect="1"/>
          </p:cNvPicPr>
          <p:nvPr/>
        </p:nvPicPr>
        <p:blipFill rotWithShape="1">
          <a:blip r:embed="rId4"/>
          <a:srcRect r="-6" b="-6"/>
          <a:stretch/>
        </p:blipFill>
        <p:spPr>
          <a:xfrm>
            <a:off x="4506528" y="3087219"/>
            <a:ext cx="3036178" cy="3036178"/>
          </a:xfrm>
          <a:custGeom>
            <a:avLst/>
            <a:gdLst/>
            <a:ahLst/>
            <a:cxnLst/>
            <a:rect l="l" t="t" r="r" b="b"/>
            <a:pathLst>
              <a:path w="3100792" h="3100792">
                <a:moveTo>
                  <a:pt x="0" y="0"/>
                </a:moveTo>
                <a:lnTo>
                  <a:pt x="1548119" y="0"/>
                </a:lnTo>
                <a:cubicBezTo>
                  <a:pt x="2405645" y="0"/>
                  <a:pt x="3100792" y="695146"/>
                  <a:pt x="3100792" y="1552673"/>
                </a:cubicBezTo>
                <a:lnTo>
                  <a:pt x="3100792" y="3100792"/>
                </a:lnTo>
                <a:lnTo>
                  <a:pt x="1552673" y="3100792"/>
                </a:lnTo>
                <a:cubicBezTo>
                  <a:pt x="695146" y="3100792"/>
                  <a:pt x="0" y="2405645"/>
                  <a:pt x="0" y="1548119"/>
                </a:cubicBezTo>
                <a:close/>
              </a:path>
            </a:pathLst>
          </a:custGeom>
        </p:spPr>
      </p:pic>
    </p:spTree>
    <p:extLst>
      <p:ext uri="{BB962C8B-B14F-4D97-AF65-F5344CB8AC3E}">
        <p14:creationId xmlns:p14="http://schemas.microsoft.com/office/powerpoint/2010/main" val="704655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Background Fill">
            <a:extLst>
              <a:ext uri="{FF2B5EF4-FFF2-40B4-BE49-F238E27FC236}">
                <a16:creationId xmlns:a16="http://schemas.microsoft.com/office/drawing/2014/main" id="{973CFC7D-374D-4D67-8994-8DA9D4E23B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9525" cap="flat">
            <a:noFill/>
            <a:prstDash val="solid"/>
            <a:miter/>
          </a:ln>
        </p:spPr>
        <p:txBody>
          <a:bodyPr rtlCol="0" anchor="ctr"/>
          <a:lstStyle/>
          <a:p>
            <a:endParaRPr lang="en-US">
              <a:solidFill>
                <a:schemeClr val="tx1"/>
              </a:solidFill>
            </a:endParaRPr>
          </a:p>
        </p:txBody>
      </p:sp>
      <p:sp>
        <p:nvSpPr>
          <p:cNvPr id="13" name="Color Fill">
            <a:extLst>
              <a:ext uri="{FF2B5EF4-FFF2-40B4-BE49-F238E27FC236}">
                <a16:creationId xmlns:a16="http://schemas.microsoft.com/office/drawing/2014/main" id="{8F7FA731-5B6E-499C-926D-C2D2D49466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a:solidFill>
                <a:schemeClr val="bg2">
                  <a:lumMod val="75000"/>
                  <a:lumOff val="25000"/>
                </a:schemeClr>
              </a:solidFill>
            </a:endParaRPr>
          </a:p>
        </p:txBody>
      </p:sp>
      <p:sp>
        <p:nvSpPr>
          <p:cNvPr id="15" name="Texture">
            <a:extLst>
              <a:ext uri="{FF2B5EF4-FFF2-40B4-BE49-F238E27FC236}">
                <a16:creationId xmlns:a16="http://schemas.microsoft.com/office/drawing/2014/main" id="{8592B821-10D5-48C0-8022-A904844B7F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blipFill dpi="0" rotWithShape="1">
            <a:blip r:embed="rId3">
              <a:alphaModFix amt="6000"/>
            </a:blip>
            <a:srcRect/>
            <a:tile tx="0" ty="0" sx="100000" sy="100000" flip="none" algn="tl"/>
          </a:blipFill>
          <a:ln w="9525"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BAC228B0-0562-468B-BC28-80F527A2113E}"/>
              </a:ext>
            </a:extLst>
          </p:cNvPr>
          <p:cNvSpPr>
            <a:spLocks noGrp="1"/>
          </p:cNvSpPr>
          <p:nvPr>
            <p:ph type="title"/>
          </p:nvPr>
        </p:nvSpPr>
        <p:spPr>
          <a:xfrm>
            <a:off x="457200" y="668049"/>
            <a:ext cx="11187316" cy="1325563"/>
          </a:xfrm>
        </p:spPr>
        <p:txBody>
          <a:bodyPr>
            <a:normAutofit/>
          </a:bodyPr>
          <a:lstStyle/>
          <a:p>
            <a:r>
              <a:rPr lang="en-US"/>
              <a:t>What can you do? </a:t>
            </a:r>
          </a:p>
        </p:txBody>
      </p:sp>
      <p:graphicFrame>
        <p:nvGraphicFramePr>
          <p:cNvPr id="6" name="Content Placeholder 2">
            <a:extLst>
              <a:ext uri="{FF2B5EF4-FFF2-40B4-BE49-F238E27FC236}">
                <a16:creationId xmlns:a16="http://schemas.microsoft.com/office/drawing/2014/main" id="{497FEEDA-37AF-4019-A909-781E34ECD530}"/>
              </a:ext>
            </a:extLst>
          </p:cNvPr>
          <p:cNvGraphicFramePr>
            <a:graphicFrameLocks noGrp="1"/>
          </p:cNvGraphicFramePr>
          <p:nvPr>
            <p:ph idx="1"/>
            <p:extLst>
              <p:ext uri="{D42A27DB-BD31-4B8C-83A1-F6EECF244321}">
                <p14:modId xmlns:p14="http://schemas.microsoft.com/office/powerpoint/2010/main" val="3110638470"/>
              </p:ext>
            </p:extLst>
          </p:nvPr>
        </p:nvGraphicFramePr>
        <p:xfrm>
          <a:off x="457200" y="2097088"/>
          <a:ext cx="11187390" cy="40798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7323269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Background Fill">
            <a:extLst>
              <a:ext uri="{FF2B5EF4-FFF2-40B4-BE49-F238E27FC236}">
                <a16:creationId xmlns:a16="http://schemas.microsoft.com/office/drawing/2014/main" id="{973CFC7D-374D-4D67-8994-8DA9D4E23B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9525" cap="flat">
            <a:noFill/>
            <a:prstDash val="solid"/>
            <a:miter/>
          </a:ln>
        </p:spPr>
        <p:txBody>
          <a:bodyPr rtlCol="0" anchor="ctr"/>
          <a:lstStyle/>
          <a:p>
            <a:endParaRPr lang="en-US">
              <a:solidFill>
                <a:schemeClr val="tx1"/>
              </a:solidFill>
            </a:endParaRPr>
          </a:p>
        </p:txBody>
      </p:sp>
      <p:sp>
        <p:nvSpPr>
          <p:cNvPr id="11" name="Color Fill">
            <a:extLst>
              <a:ext uri="{FF2B5EF4-FFF2-40B4-BE49-F238E27FC236}">
                <a16:creationId xmlns:a16="http://schemas.microsoft.com/office/drawing/2014/main" id="{8F7FA731-5B6E-499C-926D-C2D2D49466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a:solidFill>
                <a:schemeClr val="bg2">
                  <a:lumMod val="75000"/>
                  <a:lumOff val="25000"/>
                </a:schemeClr>
              </a:solidFill>
            </a:endParaRPr>
          </a:p>
        </p:txBody>
      </p:sp>
      <p:sp>
        <p:nvSpPr>
          <p:cNvPr id="13" name="Texture">
            <a:extLst>
              <a:ext uri="{FF2B5EF4-FFF2-40B4-BE49-F238E27FC236}">
                <a16:creationId xmlns:a16="http://schemas.microsoft.com/office/drawing/2014/main" id="{8592B821-10D5-48C0-8022-A904844B7F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blipFill dpi="0" rotWithShape="1">
            <a:blip r:embed="rId3">
              <a:alphaModFix amt="6000"/>
            </a:blip>
            <a:srcRect/>
            <a:tile tx="0" ty="0" sx="100000" sy="100000" flip="none" algn="tl"/>
          </a:blipFill>
          <a:ln w="9525"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9B9756E1-6CB3-4011-AE98-C88500A6C334}"/>
              </a:ext>
            </a:extLst>
          </p:cNvPr>
          <p:cNvSpPr>
            <a:spLocks noGrp="1"/>
          </p:cNvSpPr>
          <p:nvPr>
            <p:ph type="title"/>
          </p:nvPr>
        </p:nvSpPr>
        <p:spPr>
          <a:xfrm>
            <a:off x="457200" y="1430049"/>
            <a:ext cx="11187316" cy="1325563"/>
          </a:xfrm>
        </p:spPr>
        <p:txBody>
          <a:bodyPr vert="horz" lIns="91440" tIns="45720" rIns="91440" bIns="45720" rtlCol="0">
            <a:normAutofit fontScale="90000"/>
          </a:bodyPr>
          <a:lstStyle/>
          <a:p>
            <a:pPr algn="ctr"/>
            <a:r>
              <a:rPr lang="en-US" sz="5400" dirty="0"/>
              <a:t>Check Out</a:t>
            </a:r>
            <a:br>
              <a:rPr lang="en-US" dirty="0"/>
            </a:br>
            <a:r>
              <a:rPr lang="en-US" sz="3600"/>
              <a:t>Which do you find most relaxing?</a:t>
            </a:r>
            <a:endParaRPr lang="en-US" sz="3600" dirty="0"/>
          </a:p>
        </p:txBody>
      </p:sp>
      <p:graphicFrame>
        <p:nvGraphicFramePr>
          <p:cNvPr id="5" name="Content Placeholder 2">
            <a:extLst>
              <a:ext uri="{FF2B5EF4-FFF2-40B4-BE49-F238E27FC236}">
                <a16:creationId xmlns:a16="http://schemas.microsoft.com/office/drawing/2014/main" id="{E5930ECF-6B96-49E8-BA3C-C9FB1C66B690}"/>
              </a:ext>
            </a:extLst>
          </p:cNvPr>
          <p:cNvGraphicFramePr>
            <a:graphicFrameLocks noGrp="1"/>
          </p:cNvGraphicFramePr>
          <p:nvPr>
            <p:ph idx="1"/>
            <p:extLst>
              <p:ext uri="{D42A27DB-BD31-4B8C-83A1-F6EECF244321}">
                <p14:modId xmlns:p14="http://schemas.microsoft.com/office/powerpoint/2010/main" val="2494889226"/>
              </p:ext>
            </p:extLst>
          </p:nvPr>
        </p:nvGraphicFramePr>
        <p:xfrm>
          <a:off x="457200" y="2097088"/>
          <a:ext cx="11187390" cy="40798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288559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0F358BAA-9C8A-4E17-BAD8-32FD6FFEA7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9525" cap="flat">
            <a:noFill/>
            <a:prstDash val="solid"/>
            <a:miter/>
          </a:ln>
        </p:spPr>
        <p:txBody>
          <a:bodyPr rtlCol="0" anchor="ctr"/>
          <a:lstStyle/>
          <a:p>
            <a:endParaRPr lang="en-US">
              <a:solidFill>
                <a:schemeClr val="tx1"/>
              </a:solidFill>
            </a:endParaRPr>
          </a:p>
        </p:txBody>
      </p:sp>
      <p:sp>
        <p:nvSpPr>
          <p:cNvPr id="1033" name="Color Fill">
            <a:extLst>
              <a:ext uri="{FF2B5EF4-FFF2-40B4-BE49-F238E27FC236}">
                <a16:creationId xmlns:a16="http://schemas.microsoft.com/office/drawing/2014/main" id="{4D6F41A4-BEE3-4935-9371-4ADEA67A22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1035" name="Group 1034">
            <a:extLst>
              <a:ext uri="{FF2B5EF4-FFF2-40B4-BE49-F238E27FC236}">
                <a16:creationId xmlns:a16="http://schemas.microsoft.com/office/drawing/2014/main" id="{7726F010-956A-40BC-8A1F-8002DC729B4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351566" y="0"/>
            <a:ext cx="3840434" cy="6858000"/>
            <a:chOff x="8351565" y="0"/>
            <a:chExt cx="3840434" cy="6858000"/>
          </a:xfrm>
        </p:grpSpPr>
        <p:sp>
          <p:nvSpPr>
            <p:cNvPr id="1036" name="Oval 1035">
              <a:extLst>
                <a:ext uri="{FF2B5EF4-FFF2-40B4-BE49-F238E27FC236}">
                  <a16:creationId xmlns:a16="http://schemas.microsoft.com/office/drawing/2014/main" id="{D386E468-0048-46C4-ADDD-FBE7A6AE9F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260165" y="519204"/>
              <a:ext cx="474635" cy="47463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037" name="Freeform: Shape 1036">
              <a:extLst>
                <a:ext uri="{FF2B5EF4-FFF2-40B4-BE49-F238E27FC236}">
                  <a16:creationId xmlns:a16="http://schemas.microsoft.com/office/drawing/2014/main" id="{C5B35ED4-0C31-4C8C-A45E-6A3EDEAB28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5871" y="0"/>
              <a:ext cx="2955657" cy="679194"/>
            </a:xfrm>
            <a:custGeom>
              <a:avLst/>
              <a:gdLst>
                <a:gd name="connsiteX0" fmla="*/ 0 w 2955657"/>
                <a:gd name="connsiteY0" fmla="*/ 0 h 679194"/>
                <a:gd name="connsiteX1" fmla="*/ 2955657 w 2955657"/>
                <a:gd name="connsiteY1" fmla="*/ 0 h 679194"/>
                <a:gd name="connsiteX2" fmla="*/ 2892839 w 2955657"/>
                <a:gd name="connsiteY2" fmla="*/ 84007 h 679194"/>
                <a:gd name="connsiteX3" fmla="*/ 1630760 w 2955657"/>
                <a:gd name="connsiteY3" fmla="*/ 679194 h 679194"/>
                <a:gd name="connsiteX4" fmla="*/ 0 w 2955657"/>
                <a:gd name="connsiteY4" fmla="*/ 679194 h 679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5657" h="679194">
                  <a:moveTo>
                    <a:pt x="0" y="0"/>
                  </a:moveTo>
                  <a:lnTo>
                    <a:pt x="2955657" y="0"/>
                  </a:lnTo>
                  <a:lnTo>
                    <a:pt x="2892839" y="84007"/>
                  </a:lnTo>
                  <a:cubicBezTo>
                    <a:pt x="2592855" y="447504"/>
                    <a:pt x="2138868" y="679194"/>
                    <a:pt x="1630760" y="679194"/>
                  </a:cubicBezTo>
                  <a:lnTo>
                    <a:pt x="0" y="679194"/>
                  </a:lnTo>
                  <a:close/>
                </a:path>
              </a:pathLst>
            </a:custGeom>
            <a:solidFill>
              <a:schemeClr val="accent1">
                <a:lumMod val="60000"/>
                <a:lumOff val="40000"/>
                <a:alpha val="60000"/>
              </a:schemeClr>
            </a:solidFill>
            <a:ln w="9331" cap="flat">
              <a:noFill/>
              <a:prstDash val="solid"/>
              <a:miter/>
            </a:ln>
          </p:spPr>
          <p:txBody>
            <a:bodyPr rtlCol="0" anchor="ctr"/>
            <a:lstStyle/>
            <a:p>
              <a:pPr lvl="0"/>
              <a:endParaRPr lang="en-US"/>
            </a:p>
          </p:txBody>
        </p:sp>
        <p:sp>
          <p:nvSpPr>
            <p:cNvPr id="1038" name="Freeform: Shape 1037">
              <a:extLst>
                <a:ext uri="{FF2B5EF4-FFF2-40B4-BE49-F238E27FC236}">
                  <a16:creationId xmlns:a16="http://schemas.microsoft.com/office/drawing/2014/main" id="{B40A1EF3-FA93-48F4-9F82-BC0C796357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51565" y="4121414"/>
              <a:ext cx="3266317" cy="2736586"/>
            </a:xfrm>
            <a:custGeom>
              <a:avLst/>
              <a:gdLst>
                <a:gd name="connsiteX0" fmla="*/ 1635557 w 3266317"/>
                <a:gd name="connsiteY0" fmla="*/ 0 h 2736586"/>
                <a:gd name="connsiteX1" fmla="*/ 3266317 w 3266317"/>
                <a:gd name="connsiteY1" fmla="*/ 0 h 2736586"/>
                <a:gd name="connsiteX2" fmla="*/ 3266317 w 3266317"/>
                <a:gd name="connsiteY2" fmla="*/ 1630760 h 2736586"/>
                <a:gd name="connsiteX3" fmla="*/ 2892838 w 3266317"/>
                <a:gd name="connsiteY3" fmla="*/ 2671131 h 2736586"/>
                <a:gd name="connsiteX4" fmla="*/ 2833348 w 3266317"/>
                <a:gd name="connsiteY4" fmla="*/ 2736586 h 2736586"/>
                <a:gd name="connsiteX5" fmla="*/ 0 w 3266317"/>
                <a:gd name="connsiteY5" fmla="*/ 2736586 h 2736586"/>
                <a:gd name="connsiteX6" fmla="*/ 0 w 3266317"/>
                <a:gd name="connsiteY6" fmla="*/ 1635558 h 2736586"/>
                <a:gd name="connsiteX7" fmla="*/ 1635557 w 3266317"/>
                <a:gd name="connsiteY7" fmla="*/ 0 h 2736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6317" h="2736586">
                  <a:moveTo>
                    <a:pt x="1635557" y="0"/>
                  </a:moveTo>
                  <a:lnTo>
                    <a:pt x="3266317" y="0"/>
                  </a:lnTo>
                  <a:lnTo>
                    <a:pt x="3266317" y="1630760"/>
                  </a:lnTo>
                  <a:cubicBezTo>
                    <a:pt x="3266317" y="2025955"/>
                    <a:pt x="3126159" y="2388411"/>
                    <a:pt x="2892838" y="2671131"/>
                  </a:cubicBezTo>
                  <a:lnTo>
                    <a:pt x="2833348" y="2736586"/>
                  </a:lnTo>
                  <a:lnTo>
                    <a:pt x="0" y="2736586"/>
                  </a:lnTo>
                  <a:lnTo>
                    <a:pt x="0" y="1635558"/>
                  </a:lnTo>
                  <a:cubicBezTo>
                    <a:pt x="0" y="732255"/>
                    <a:pt x="732254" y="0"/>
                    <a:pt x="1635557" y="0"/>
                  </a:cubicBezTo>
                  <a:close/>
                </a:path>
              </a:pathLst>
            </a:custGeom>
            <a:solidFill>
              <a:schemeClr val="accent1">
                <a:lumMod val="60000"/>
                <a:lumOff val="40000"/>
                <a:alpha val="60000"/>
              </a:schemeClr>
            </a:solidFill>
            <a:ln w="9331" cap="flat">
              <a:noFill/>
              <a:prstDash val="solid"/>
              <a:miter/>
            </a:ln>
          </p:spPr>
          <p:txBody>
            <a:bodyPr rtlCol="0" anchor="ctr"/>
            <a:lstStyle/>
            <a:p>
              <a:pPr lvl="0"/>
              <a:endParaRPr lang="en-US" dirty="0"/>
            </a:p>
          </p:txBody>
        </p:sp>
        <p:sp>
          <p:nvSpPr>
            <p:cNvPr id="1039" name="Freeform: Shape 1038">
              <a:extLst>
                <a:ext uri="{FF2B5EF4-FFF2-40B4-BE49-F238E27FC236}">
                  <a16:creationId xmlns:a16="http://schemas.microsoft.com/office/drawing/2014/main" id="{A985F09D-6969-44D0-B04F-4EDE0FEDAF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755674" y="3386384"/>
              <a:ext cx="436325" cy="1309674"/>
            </a:xfrm>
            <a:custGeom>
              <a:avLst/>
              <a:gdLst>
                <a:gd name="connsiteX0" fmla="*/ 470325 w 477612"/>
                <a:gd name="connsiteY0" fmla="*/ 0 h 1433600"/>
                <a:gd name="connsiteX1" fmla="*/ 475607 w 477612"/>
                <a:gd name="connsiteY1" fmla="*/ 3701 h 1433600"/>
                <a:gd name="connsiteX2" fmla="*/ 477612 w 477612"/>
                <a:gd name="connsiteY2" fmla="*/ 5160 h 1433600"/>
                <a:gd name="connsiteX3" fmla="*/ 477612 w 477612"/>
                <a:gd name="connsiteY3" fmla="*/ 1428441 h 1433600"/>
                <a:gd name="connsiteX4" fmla="*/ 475607 w 477612"/>
                <a:gd name="connsiteY4" fmla="*/ 1429900 h 1433600"/>
                <a:gd name="connsiteX5" fmla="*/ 470325 w 477612"/>
                <a:gd name="connsiteY5" fmla="*/ 1433600 h 1433600"/>
                <a:gd name="connsiteX6" fmla="*/ 0 w 477612"/>
                <a:gd name="connsiteY6" fmla="*/ 716800 h 1433600"/>
                <a:gd name="connsiteX7" fmla="*/ 470325 w 477612"/>
                <a:gd name="connsiteY7" fmla="*/ 0 h 14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7612" h="1433600">
                  <a:moveTo>
                    <a:pt x="470325" y="0"/>
                  </a:moveTo>
                  <a:cubicBezTo>
                    <a:pt x="470325" y="0"/>
                    <a:pt x="472162" y="1254"/>
                    <a:pt x="475607" y="3701"/>
                  </a:cubicBezTo>
                  <a:lnTo>
                    <a:pt x="477612" y="5160"/>
                  </a:lnTo>
                  <a:lnTo>
                    <a:pt x="477612" y="1428441"/>
                  </a:lnTo>
                  <a:lnTo>
                    <a:pt x="475607" y="1429900"/>
                  </a:lnTo>
                  <a:cubicBezTo>
                    <a:pt x="472162" y="1432347"/>
                    <a:pt x="470325" y="1433600"/>
                    <a:pt x="470325" y="1433600"/>
                  </a:cubicBezTo>
                  <a:cubicBezTo>
                    <a:pt x="470325" y="1433600"/>
                    <a:pt x="0" y="1112672"/>
                    <a:pt x="0" y="716800"/>
                  </a:cubicBezTo>
                  <a:cubicBezTo>
                    <a:pt x="0" y="320929"/>
                    <a:pt x="470325" y="0"/>
                    <a:pt x="470325" y="0"/>
                  </a:cubicBezTo>
                  <a:close/>
                </a:path>
              </a:pathLst>
            </a:custGeom>
            <a:pattFill prst="pct5">
              <a:fgClr>
                <a:schemeClr val="accent4">
                  <a:lumMod val="20000"/>
                  <a:lumOff val="80000"/>
                </a:schemeClr>
              </a:fgClr>
              <a:bgClr>
                <a:schemeClr val="accent4">
                  <a:lumMod val="60000"/>
                  <a:lumOff val="40000"/>
                </a:schemeClr>
              </a:bgClr>
            </a:pattFill>
            <a:ln w="9525" cap="flat">
              <a:noFill/>
              <a:prstDash val="solid"/>
              <a:miter/>
            </a:ln>
          </p:spPr>
          <p:txBody>
            <a:bodyPr rtlCol="0" anchor="ctr"/>
            <a:lstStyle/>
            <a:p>
              <a:pPr lvl="0"/>
              <a:endParaRPr lang="en-US" dirty="0"/>
            </a:p>
          </p:txBody>
        </p:sp>
        <p:sp>
          <p:nvSpPr>
            <p:cNvPr id="1040" name="Graphic 9">
              <a:extLst>
                <a:ext uri="{FF2B5EF4-FFF2-40B4-BE49-F238E27FC236}">
                  <a16:creationId xmlns:a16="http://schemas.microsoft.com/office/drawing/2014/main" id="{003913A0-A3C0-4ED8-8920-318068FBC4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5870" y="791588"/>
              <a:ext cx="3232012" cy="3232012"/>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p>
              <a:pPr lvl="0"/>
              <a:endParaRPr lang="en-US"/>
            </a:p>
          </p:txBody>
        </p:sp>
      </p:grpSp>
      <p:sp>
        <p:nvSpPr>
          <p:cNvPr id="1042" name="Texture">
            <a:extLst>
              <a:ext uri="{FF2B5EF4-FFF2-40B4-BE49-F238E27FC236}">
                <a16:creationId xmlns:a16="http://schemas.microsoft.com/office/drawing/2014/main" id="{7FE1D329-7CB2-4DF5-B0C0-36DD19EBC6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blipFill dpi="0" rotWithShape="1">
            <a:blip r:embed="rId3">
              <a:alphaModFix amt="6000"/>
            </a:blip>
            <a:srcRect/>
            <a:tile tx="0" ty="0" sx="100000" sy="100000" flip="none" algn="tl"/>
          </a:blipFill>
          <a:ln w="9525" cap="flat">
            <a:noFill/>
            <a:prstDash val="solid"/>
            <a:miter/>
          </a:ln>
        </p:spPr>
        <p:txBody>
          <a:bodyPr rtlCol="0" anchor="ctr"/>
          <a:lstStyle/>
          <a:p>
            <a:endParaRPr lang="en-US" dirty="0"/>
          </a:p>
        </p:txBody>
      </p:sp>
      <p:sp useBgFill="1">
        <p:nvSpPr>
          <p:cNvPr id="1044" name="Background Fill">
            <a:extLst>
              <a:ext uri="{FF2B5EF4-FFF2-40B4-BE49-F238E27FC236}">
                <a16:creationId xmlns:a16="http://schemas.microsoft.com/office/drawing/2014/main" id="{A7971386-B2B0-4A38-8D3B-8CF23AAA6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9525" cap="flat">
            <a:noFill/>
            <a:prstDash val="solid"/>
            <a:miter/>
          </a:ln>
        </p:spPr>
        <p:txBody>
          <a:bodyPr rtlCol="0" anchor="ctr"/>
          <a:lstStyle/>
          <a:p>
            <a:endParaRPr lang="en-US">
              <a:solidFill>
                <a:schemeClr val="tx1"/>
              </a:solidFill>
            </a:endParaRPr>
          </a:p>
        </p:txBody>
      </p:sp>
      <p:sp>
        <p:nvSpPr>
          <p:cNvPr id="1046" name="Color Fill">
            <a:extLst>
              <a:ext uri="{FF2B5EF4-FFF2-40B4-BE49-F238E27FC236}">
                <a16:creationId xmlns:a16="http://schemas.microsoft.com/office/drawing/2014/main" id="{8BECD55C-E611-4BCD-B45E-BF01D62348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sp>
        <p:nvSpPr>
          <p:cNvPr id="1048" name="Graphic 9">
            <a:extLst>
              <a:ext uri="{FF2B5EF4-FFF2-40B4-BE49-F238E27FC236}">
                <a16:creationId xmlns:a16="http://schemas.microsoft.com/office/drawing/2014/main" id="{1B8F0E52-7B96-44E2-BC48-F2D2BAC461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2379" y="16681"/>
            <a:ext cx="6905281" cy="6827374"/>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rgbClr val="FFFFFF"/>
          </a:solidFill>
          <a:ln w="38100" cap="flat">
            <a:solidFill>
              <a:srgbClr val="F7F7F7"/>
            </a:solidFill>
            <a:prstDash val="solid"/>
            <a:miter/>
          </a:ln>
        </p:spPr>
        <p:txBody>
          <a:bodyPr rtlCol="0" anchor="ctr"/>
          <a:lstStyle/>
          <a:p>
            <a:endParaRPr lang="en-US" dirty="0"/>
          </a:p>
        </p:txBody>
      </p:sp>
      <p:sp>
        <p:nvSpPr>
          <p:cNvPr id="1050" name="Texture">
            <a:extLst>
              <a:ext uri="{FF2B5EF4-FFF2-40B4-BE49-F238E27FC236}">
                <a16:creationId xmlns:a16="http://schemas.microsoft.com/office/drawing/2014/main" id="{0D29D77D-2D4E-4868-960B-BEDA724F5C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blipFill dpi="0" rotWithShape="1">
            <a:blip r:embed="rId3">
              <a:alphaModFix amt="6000"/>
            </a:blip>
            <a:srcRect/>
            <a:tile tx="0" ty="0" sx="100000" sy="100000" flip="none" algn="tl"/>
          </a:blipFill>
          <a:ln w="9525" cap="flat">
            <a:noFill/>
            <a:prstDash val="solid"/>
            <a:miter/>
          </a:ln>
        </p:spPr>
        <p:txBody>
          <a:bodyPr rtlCol="0" anchor="ctr"/>
          <a:lstStyle/>
          <a:p>
            <a:endParaRPr lang="en-US" dirty="0"/>
          </a:p>
        </p:txBody>
      </p:sp>
      <p:sp>
        <p:nvSpPr>
          <p:cNvPr id="4" name="Title 3">
            <a:extLst>
              <a:ext uri="{FF2B5EF4-FFF2-40B4-BE49-F238E27FC236}">
                <a16:creationId xmlns:a16="http://schemas.microsoft.com/office/drawing/2014/main" id="{7B2A6EA3-6E39-164A-41B9-04ECD4DD00DA}"/>
              </a:ext>
            </a:extLst>
          </p:cNvPr>
          <p:cNvSpPr>
            <a:spLocks noGrp="1"/>
          </p:cNvSpPr>
          <p:nvPr>
            <p:ph type="title"/>
          </p:nvPr>
        </p:nvSpPr>
        <p:spPr>
          <a:xfrm>
            <a:off x="457200" y="676656"/>
            <a:ext cx="4563482" cy="3063240"/>
          </a:xfrm>
        </p:spPr>
        <p:txBody>
          <a:bodyPr vert="horz" lIns="91440" tIns="45720" rIns="91440" bIns="45720" rtlCol="0" anchor="b">
            <a:normAutofit/>
          </a:bodyPr>
          <a:lstStyle/>
          <a:p>
            <a:r>
              <a:rPr lang="en-US" sz="5400"/>
              <a:t>Teacher Feedback</a:t>
            </a:r>
          </a:p>
        </p:txBody>
      </p:sp>
      <p:pic>
        <p:nvPicPr>
          <p:cNvPr id="1026" name="Picture 2" descr="QRCode for HRDE Advisory Lesson Feedback Survey">
            <a:extLst>
              <a:ext uri="{FF2B5EF4-FFF2-40B4-BE49-F238E27FC236}">
                <a16:creationId xmlns:a16="http://schemas.microsoft.com/office/drawing/2014/main" id="{A9162E82-F4B5-042E-9291-F357062E2FC5}"/>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602448" y="1271159"/>
            <a:ext cx="4610529" cy="46105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37870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F358BAA-9C8A-4E17-BAD8-32FD6FFEA7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9525" cap="flat">
            <a:noFill/>
            <a:prstDash val="solid"/>
            <a:miter/>
          </a:ln>
        </p:spPr>
        <p:txBody>
          <a:bodyPr rtlCol="0" anchor="ctr"/>
          <a:lstStyle/>
          <a:p>
            <a:endParaRPr lang="en-US">
              <a:solidFill>
                <a:schemeClr val="tx1"/>
              </a:solidFill>
            </a:endParaRPr>
          </a:p>
        </p:txBody>
      </p:sp>
      <p:sp>
        <p:nvSpPr>
          <p:cNvPr id="11" name="Color Fill">
            <a:extLst>
              <a:ext uri="{FF2B5EF4-FFF2-40B4-BE49-F238E27FC236}">
                <a16:creationId xmlns:a16="http://schemas.microsoft.com/office/drawing/2014/main" id="{4D6F41A4-BEE3-4935-9371-4ADEA67A22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13" name="Group 12">
            <a:extLst>
              <a:ext uri="{FF2B5EF4-FFF2-40B4-BE49-F238E27FC236}">
                <a16:creationId xmlns:a16="http://schemas.microsoft.com/office/drawing/2014/main" id="{7726F010-956A-40BC-8A1F-8002DC729B4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351566" y="0"/>
            <a:ext cx="3840434" cy="6858000"/>
            <a:chOff x="8351565" y="0"/>
            <a:chExt cx="3840434" cy="6858000"/>
          </a:xfrm>
        </p:grpSpPr>
        <p:sp>
          <p:nvSpPr>
            <p:cNvPr id="14" name="Oval 13">
              <a:extLst>
                <a:ext uri="{FF2B5EF4-FFF2-40B4-BE49-F238E27FC236}">
                  <a16:creationId xmlns:a16="http://schemas.microsoft.com/office/drawing/2014/main" id="{D386E468-0048-46C4-ADDD-FBE7A6AE9F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260165" y="519204"/>
              <a:ext cx="474635" cy="47463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5" name="Freeform: Shape 14">
              <a:extLst>
                <a:ext uri="{FF2B5EF4-FFF2-40B4-BE49-F238E27FC236}">
                  <a16:creationId xmlns:a16="http://schemas.microsoft.com/office/drawing/2014/main" id="{C5B35ED4-0C31-4C8C-A45E-6A3EDEAB28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5871" y="0"/>
              <a:ext cx="2955657" cy="679194"/>
            </a:xfrm>
            <a:custGeom>
              <a:avLst/>
              <a:gdLst>
                <a:gd name="connsiteX0" fmla="*/ 0 w 2955657"/>
                <a:gd name="connsiteY0" fmla="*/ 0 h 679194"/>
                <a:gd name="connsiteX1" fmla="*/ 2955657 w 2955657"/>
                <a:gd name="connsiteY1" fmla="*/ 0 h 679194"/>
                <a:gd name="connsiteX2" fmla="*/ 2892839 w 2955657"/>
                <a:gd name="connsiteY2" fmla="*/ 84007 h 679194"/>
                <a:gd name="connsiteX3" fmla="*/ 1630760 w 2955657"/>
                <a:gd name="connsiteY3" fmla="*/ 679194 h 679194"/>
                <a:gd name="connsiteX4" fmla="*/ 0 w 2955657"/>
                <a:gd name="connsiteY4" fmla="*/ 679194 h 679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5657" h="679194">
                  <a:moveTo>
                    <a:pt x="0" y="0"/>
                  </a:moveTo>
                  <a:lnTo>
                    <a:pt x="2955657" y="0"/>
                  </a:lnTo>
                  <a:lnTo>
                    <a:pt x="2892839" y="84007"/>
                  </a:lnTo>
                  <a:cubicBezTo>
                    <a:pt x="2592855" y="447504"/>
                    <a:pt x="2138868" y="679194"/>
                    <a:pt x="1630760" y="679194"/>
                  </a:cubicBezTo>
                  <a:lnTo>
                    <a:pt x="0" y="679194"/>
                  </a:lnTo>
                  <a:close/>
                </a:path>
              </a:pathLst>
            </a:custGeom>
            <a:solidFill>
              <a:schemeClr val="accent1">
                <a:lumMod val="60000"/>
                <a:lumOff val="40000"/>
                <a:alpha val="60000"/>
              </a:schemeClr>
            </a:solidFill>
            <a:ln w="9331" cap="flat">
              <a:noFill/>
              <a:prstDash val="solid"/>
              <a:miter/>
            </a:ln>
          </p:spPr>
          <p:txBody>
            <a:bodyPr rtlCol="0" anchor="ctr"/>
            <a:lstStyle/>
            <a:p>
              <a:pPr lvl="0"/>
              <a:endParaRPr lang="en-US"/>
            </a:p>
          </p:txBody>
        </p:sp>
        <p:sp>
          <p:nvSpPr>
            <p:cNvPr id="16" name="Freeform: Shape 15">
              <a:extLst>
                <a:ext uri="{FF2B5EF4-FFF2-40B4-BE49-F238E27FC236}">
                  <a16:creationId xmlns:a16="http://schemas.microsoft.com/office/drawing/2014/main" id="{B40A1EF3-FA93-48F4-9F82-BC0C796357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51565" y="4121414"/>
              <a:ext cx="3266317" cy="2736586"/>
            </a:xfrm>
            <a:custGeom>
              <a:avLst/>
              <a:gdLst>
                <a:gd name="connsiteX0" fmla="*/ 1635557 w 3266317"/>
                <a:gd name="connsiteY0" fmla="*/ 0 h 2736586"/>
                <a:gd name="connsiteX1" fmla="*/ 3266317 w 3266317"/>
                <a:gd name="connsiteY1" fmla="*/ 0 h 2736586"/>
                <a:gd name="connsiteX2" fmla="*/ 3266317 w 3266317"/>
                <a:gd name="connsiteY2" fmla="*/ 1630760 h 2736586"/>
                <a:gd name="connsiteX3" fmla="*/ 2892838 w 3266317"/>
                <a:gd name="connsiteY3" fmla="*/ 2671131 h 2736586"/>
                <a:gd name="connsiteX4" fmla="*/ 2833348 w 3266317"/>
                <a:gd name="connsiteY4" fmla="*/ 2736586 h 2736586"/>
                <a:gd name="connsiteX5" fmla="*/ 0 w 3266317"/>
                <a:gd name="connsiteY5" fmla="*/ 2736586 h 2736586"/>
                <a:gd name="connsiteX6" fmla="*/ 0 w 3266317"/>
                <a:gd name="connsiteY6" fmla="*/ 1635558 h 2736586"/>
                <a:gd name="connsiteX7" fmla="*/ 1635557 w 3266317"/>
                <a:gd name="connsiteY7" fmla="*/ 0 h 2736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6317" h="2736586">
                  <a:moveTo>
                    <a:pt x="1635557" y="0"/>
                  </a:moveTo>
                  <a:lnTo>
                    <a:pt x="3266317" y="0"/>
                  </a:lnTo>
                  <a:lnTo>
                    <a:pt x="3266317" y="1630760"/>
                  </a:lnTo>
                  <a:cubicBezTo>
                    <a:pt x="3266317" y="2025955"/>
                    <a:pt x="3126159" y="2388411"/>
                    <a:pt x="2892838" y="2671131"/>
                  </a:cubicBezTo>
                  <a:lnTo>
                    <a:pt x="2833348" y="2736586"/>
                  </a:lnTo>
                  <a:lnTo>
                    <a:pt x="0" y="2736586"/>
                  </a:lnTo>
                  <a:lnTo>
                    <a:pt x="0" y="1635558"/>
                  </a:lnTo>
                  <a:cubicBezTo>
                    <a:pt x="0" y="732255"/>
                    <a:pt x="732254" y="0"/>
                    <a:pt x="1635557" y="0"/>
                  </a:cubicBezTo>
                  <a:close/>
                </a:path>
              </a:pathLst>
            </a:custGeom>
            <a:solidFill>
              <a:schemeClr val="accent1">
                <a:lumMod val="60000"/>
                <a:lumOff val="40000"/>
                <a:alpha val="60000"/>
              </a:schemeClr>
            </a:solidFill>
            <a:ln w="9331" cap="flat">
              <a:noFill/>
              <a:prstDash val="solid"/>
              <a:miter/>
            </a:ln>
          </p:spPr>
          <p:txBody>
            <a:bodyPr rtlCol="0" anchor="ctr"/>
            <a:lstStyle/>
            <a:p>
              <a:pPr lvl="0"/>
              <a:endParaRPr lang="en-US" dirty="0"/>
            </a:p>
          </p:txBody>
        </p:sp>
        <p:sp>
          <p:nvSpPr>
            <p:cNvPr id="17" name="Freeform: Shape 16">
              <a:extLst>
                <a:ext uri="{FF2B5EF4-FFF2-40B4-BE49-F238E27FC236}">
                  <a16:creationId xmlns:a16="http://schemas.microsoft.com/office/drawing/2014/main" id="{A985F09D-6969-44D0-B04F-4EDE0FEDAF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755674" y="3386384"/>
              <a:ext cx="436325" cy="1309674"/>
            </a:xfrm>
            <a:custGeom>
              <a:avLst/>
              <a:gdLst>
                <a:gd name="connsiteX0" fmla="*/ 470325 w 477612"/>
                <a:gd name="connsiteY0" fmla="*/ 0 h 1433600"/>
                <a:gd name="connsiteX1" fmla="*/ 475607 w 477612"/>
                <a:gd name="connsiteY1" fmla="*/ 3701 h 1433600"/>
                <a:gd name="connsiteX2" fmla="*/ 477612 w 477612"/>
                <a:gd name="connsiteY2" fmla="*/ 5160 h 1433600"/>
                <a:gd name="connsiteX3" fmla="*/ 477612 w 477612"/>
                <a:gd name="connsiteY3" fmla="*/ 1428441 h 1433600"/>
                <a:gd name="connsiteX4" fmla="*/ 475607 w 477612"/>
                <a:gd name="connsiteY4" fmla="*/ 1429900 h 1433600"/>
                <a:gd name="connsiteX5" fmla="*/ 470325 w 477612"/>
                <a:gd name="connsiteY5" fmla="*/ 1433600 h 1433600"/>
                <a:gd name="connsiteX6" fmla="*/ 0 w 477612"/>
                <a:gd name="connsiteY6" fmla="*/ 716800 h 1433600"/>
                <a:gd name="connsiteX7" fmla="*/ 470325 w 477612"/>
                <a:gd name="connsiteY7" fmla="*/ 0 h 14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7612" h="1433600">
                  <a:moveTo>
                    <a:pt x="470325" y="0"/>
                  </a:moveTo>
                  <a:cubicBezTo>
                    <a:pt x="470325" y="0"/>
                    <a:pt x="472162" y="1254"/>
                    <a:pt x="475607" y="3701"/>
                  </a:cubicBezTo>
                  <a:lnTo>
                    <a:pt x="477612" y="5160"/>
                  </a:lnTo>
                  <a:lnTo>
                    <a:pt x="477612" y="1428441"/>
                  </a:lnTo>
                  <a:lnTo>
                    <a:pt x="475607" y="1429900"/>
                  </a:lnTo>
                  <a:cubicBezTo>
                    <a:pt x="472162" y="1432347"/>
                    <a:pt x="470325" y="1433600"/>
                    <a:pt x="470325" y="1433600"/>
                  </a:cubicBezTo>
                  <a:cubicBezTo>
                    <a:pt x="470325" y="1433600"/>
                    <a:pt x="0" y="1112672"/>
                    <a:pt x="0" y="716800"/>
                  </a:cubicBezTo>
                  <a:cubicBezTo>
                    <a:pt x="0" y="320929"/>
                    <a:pt x="470325" y="0"/>
                    <a:pt x="470325" y="0"/>
                  </a:cubicBezTo>
                  <a:close/>
                </a:path>
              </a:pathLst>
            </a:custGeom>
            <a:pattFill prst="pct5">
              <a:fgClr>
                <a:schemeClr val="accent4">
                  <a:lumMod val="20000"/>
                  <a:lumOff val="80000"/>
                </a:schemeClr>
              </a:fgClr>
              <a:bgClr>
                <a:schemeClr val="accent4">
                  <a:lumMod val="60000"/>
                  <a:lumOff val="40000"/>
                </a:schemeClr>
              </a:bgClr>
            </a:pattFill>
            <a:ln w="9525" cap="flat">
              <a:noFill/>
              <a:prstDash val="solid"/>
              <a:miter/>
            </a:ln>
          </p:spPr>
          <p:txBody>
            <a:bodyPr rtlCol="0" anchor="ctr"/>
            <a:lstStyle/>
            <a:p>
              <a:pPr lvl="0"/>
              <a:endParaRPr lang="en-US" dirty="0"/>
            </a:p>
          </p:txBody>
        </p:sp>
        <p:sp>
          <p:nvSpPr>
            <p:cNvPr id="18" name="Graphic 9">
              <a:extLst>
                <a:ext uri="{FF2B5EF4-FFF2-40B4-BE49-F238E27FC236}">
                  <a16:creationId xmlns:a16="http://schemas.microsoft.com/office/drawing/2014/main" id="{003913A0-A3C0-4ED8-8920-318068FBC4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5870" y="791588"/>
              <a:ext cx="3232012" cy="3232012"/>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p>
              <a:pPr lvl="0"/>
              <a:endParaRPr lang="en-US"/>
            </a:p>
          </p:txBody>
        </p:sp>
      </p:grpSp>
      <p:sp>
        <p:nvSpPr>
          <p:cNvPr id="20" name="Texture">
            <a:extLst>
              <a:ext uri="{FF2B5EF4-FFF2-40B4-BE49-F238E27FC236}">
                <a16:creationId xmlns:a16="http://schemas.microsoft.com/office/drawing/2014/main" id="{7FE1D329-7CB2-4DF5-B0C0-36DD19EBC6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blipFill dpi="0" rotWithShape="1">
            <a:blip r:embed="rId2">
              <a:alphaModFix amt="6000"/>
            </a:blip>
            <a:srcRect/>
            <a:tile tx="0" ty="0" sx="100000" sy="100000" flip="none" algn="tl"/>
          </a:blipFill>
          <a:ln w="9525" cap="flat">
            <a:noFill/>
            <a:prstDash val="solid"/>
            <a:miter/>
          </a:ln>
        </p:spPr>
        <p:txBody>
          <a:bodyPr rtlCol="0" anchor="ctr"/>
          <a:lstStyle/>
          <a:p>
            <a:endParaRPr lang="en-US" dirty="0"/>
          </a:p>
        </p:txBody>
      </p:sp>
      <p:sp useBgFill="1">
        <p:nvSpPr>
          <p:cNvPr id="22" name="Background Fill">
            <a:extLst>
              <a:ext uri="{FF2B5EF4-FFF2-40B4-BE49-F238E27FC236}">
                <a16:creationId xmlns:a16="http://schemas.microsoft.com/office/drawing/2014/main" id="{A7971386-B2B0-4A38-8D3B-8CF23AAA6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9525" cap="flat">
            <a:noFill/>
            <a:prstDash val="solid"/>
            <a:miter/>
          </a:ln>
        </p:spPr>
        <p:txBody>
          <a:bodyPr rtlCol="0" anchor="ctr"/>
          <a:lstStyle/>
          <a:p>
            <a:endParaRPr lang="en-US">
              <a:solidFill>
                <a:schemeClr val="tx1"/>
              </a:solidFill>
            </a:endParaRPr>
          </a:p>
        </p:txBody>
      </p:sp>
      <p:sp>
        <p:nvSpPr>
          <p:cNvPr id="24" name="Color Fill">
            <a:extLst>
              <a:ext uri="{FF2B5EF4-FFF2-40B4-BE49-F238E27FC236}">
                <a16:creationId xmlns:a16="http://schemas.microsoft.com/office/drawing/2014/main" id="{8BECD55C-E611-4BCD-B45E-BF01D62348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sp>
        <p:nvSpPr>
          <p:cNvPr id="26" name="Graphic 9">
            <a:extLst>
              <a:ext uri="{FF2B5EF4-FFF2-40B4-BE49-F238E27FC236}">
                <a16:creationId xmlns:a16="http://schemas.microsoft.com/office/drawing/2014/main" id="{1B8F0E52-7B96-44E2-BC48-F2D2BAC461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1129" y="0"/>
            <a:ext cx="6905281" cy="6858000"/>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4">
              <a:alpha val="25000"/>
            </a:schemeClr>
          </a:solidFill>
          <a:ln w="9525" cap="flat">
            <a:noFill/>
            <a:prstDash val="solid"/>
            <a:miter/>
          </a:ln>
        </p:spPr>
        <p:txBody>
          <a:bodyPr wrap="square" rtlCol="0" anchor="ctr">
            <a:noAutofit/>
          </a:bodyPr>
          <a:lstStyle/>
          <a:p>
            <a:endParaRPr lang="en-US" dirty="0"/>
          </a:p>
        </p:txBody>
      </p:sp>
      <p:sp>
        <p:nvSpPr>
          <p:cNvPr id="28" name="Texture">
            <a:extLst>
              <a:ext uri="{FF2B5EF4-FFF2-40B4-BE49-F238E27FC236}">
                <a16:creationId xmlns:a16="http://schemas.microsoft.com/office/drawing/2014/main" id="{0D29D77D-2D4E-4868-960B-BEDA724F5C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blipFill dpi="0" rotWithShape="1">
            <a:blip r:embed="rId2">
              <a:alphaModFix amt="6000"/>
            </a:blip>
            <a:srcRect/>
            <a:tile tx="0" ty="0" sx="100000" sy="100000" flip="none" algn="tl"/>
          </a:blipFill>
          <a:ln w="9525"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AA57E3E4-8572-490B-A45B-63DC29548E86}"/>
              </a:ext>
            </a:extLst>
          </p:cNvPr>
          <p:cNvSpPr>
            <a:spLocks noGrp="1"/>
          </p:cNvSpPr>
          <p:nvPr>
            <p:ph type="title"/>
          </p:nvPr>
        </p:nvSpPr>
        <p:spPr>
          <a:xfrm>
            <a:off x="457199" y="676656"/>
            <a:ext cx="4597559" cy="3063240"/>
          </a:xfrm>
        </p:spPr>
        <p:txBody>
          <a:bodyPr vert="horz" lIns="91440" tIns="45720" rIns="91440" bIns="45720" rtlCol="0" anchor="b">
            <a:normAutofit/>
          </a:bodyPr>
          <a:lstStyle/>
          <a:p>
            <a:r>
              <a:rPr lang="en-US" sz="5400"/>
              <a:t>Human Relations, Diversity &amp; Equity </a:t>
            </a:r>
          </a:p>
        </p:txBody>
      </p:sp>
      <p:pic>
        <p:nvPicPr>
          <p:cNvPr id="4" name="Picture 3">
            <a:extLst>
              <a:ext uri="{FF2B5EF4-FFF2-40B4-BE49-F238E27FC236}">
                <a16:creationId xmlns:a16="http://schemas.microsoft.com/office/drawing/2014/main" id="{4FDB4B54-C833-2A3E-0A1C-180EEA5ADE2E}"/>
              </a:ext>
            </a:extLst>
          </p:cNvPr>
          <p:cNvPicPr>
            <a:picLocks noChangeAspect="1"/>
          </p:cNvPicPr>
          <p:nvPr/>
        </p:nvPicPr>
        <p:blipFill>
          <a:blip r:embed="rId3"/>
          <a:stretch>
            <a:fillRect/>
          </a:stretch>
        </p:blipFill>
        <p:spPr>
          <a:xfrm>
            <a:off x="6656730" y="855366"/>
            <a:ext cx="4194078" cy="463434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11972554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Background Fill">
            <a:extLst>
              <a:ext uri="{FF2B5EF4-FFF2-40B4-BE49-F238E27FC236}">
                <a16:creationId xmlns:a16="http://schemas.microsoft.com/office/drawing/2014/main" id="{973CFC7D-374D-4D67-8994-8DA9D4E23B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9525" cap="flat">
            <a:noFill/>
            <a:prstDash val="solid"/>
            <a:miter/>
          </a:ln>
        </p:spPr>
        <p:txBody>
          <a:bodyPr rtlCol="0" anchor="ctr"/>
          <a:lstStyle/>
          <a:p>
            <a:endParaRPr lang="en-US">
              <a:solidFill>
                <a:schemeClr val="tx1"/>
              </a:solidFill>
            </a:endParaRPr>
          </a:p>
        </p:txBody>
      </p:sp>
      <p:sp>
        <p:nvSpPr>
          <p:cNvPr id="11" name="Color Fill">
            <a:extLst>
              <a:ext uri="{FF2B5EF4-FFF2-40B4-BE49-F238E27FC236}">
                <a16:creationId xmlns:a16="http://schemas.microsoft.com/office/drawing/2014/main" id="{8F7FA731-5B6E-499C-926D-C2D2D49466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a:solidFill>
                <a:schemeClr val="bg2">
                  <a:lumMod val="75000"/>
                  <a:lumOff val="25000"/>
                </a:schemeClr>
              </a:solidFill>
            </a:endParaRPr>
          </a:p>
        </p:txBody>
      </p:sp>
      <p:sp>
        <p:nvSpPr>
          <p:cNvPr id="13" name="Texture">
            <a:extLst>
              <a:ext uri="{FF2B5EF4-FFF2-40B4-BE49-F238E27FC236}">
                <a16:creationId xmlns:a16="http://schemas.microsoft.com/office/drawing/2014/main" id="{8592B821-10D5-48C0-8022-A904844B7F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blipFill dpi="0" rotWithShape="1">
            <a:blip r:embed="rId3">
              <a:alphaModFix amt="6000"/>
            </a:blip>
            <a:srcRect/>
            <a:tile tx="0" ty="0" sx="100000" sy="100000" flip="none" algn="tl"/>
          </a:blipFill>
          <a:ln w="9525"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5EBB279B-C8F7-45BE-9838-8198E41E65E2}"/>
              </a:ext>
            </a:extLst>
          </p:cNvPr>
          <p:cNvSpPr>
            <a:spLocks noGrp="1"/>
          </p:cNvSpPr>
          <p:nvPr>
            <p:ph type="title"/>
          </p:nvPr>
        </p:nvSpPr>
        <p:spPr>
          <a:xfrm>
            <a:off x="457200" y="1200011"/>
            <a:ext cx="11187316" cy="1325563"/>
          </a:xfrm>
        </p:spPr>
        <p:txBody>
          <a:bodyPr>
            <a:normAutofit fontScale="90000"/>
          </a:bodyPr>
          <a:lstStyle/>
          <a:p>
            <a:pPr algn="ctr"/>
            <a:r>
              <a:rPr lang="en-US" sz="6000"/>
              <a:t>Welcome</a:t>
            </a:r>
            <a:br>
              <a:rPr lang="en-US" dirty="0"/>
            </a:br>
            <a:r>
              <a:rPr lang="en-US" sz="3200"/>
              <a:t>Which school subject do you prefer?</a:t>
            </a:r>
            <a:endParaRPr lang="en-US" dirty="0"/>
          </a:p>
        </p:txBody>
      </p:sp>
      <p:graphicFrame>
        <p:nvGraphicFramePr>
          <p:cNvPr id="5" name="Content Placeholder 2">
            <a:extLst>
              <a:ext uri="{FF2B5EF4-FFF2-40B4-BE49-F238E27FC236}">
                <a16:creationId xmlns:a16="http://schemas.microsoft.com/office/drawing/2014/main" id="{8738CBE3-8E6D-4069-B2E3-E7A0C1AFE2A7}"/>
              </a:ext>
            </a:extLst>
          </p:cNvPr>
          <p:cNvGraphicFramePr>
            <a:graphicFrameLocks noGrp="1"/>
          </p:cNvGraphicFramePr>
          <p:nvPr>
            <p:ph idx="1"/>
            <p:extLst>
              <p:ext uri="{D42A27DB-BD31-4B8C-83A1-F6EECF244321}">
                <p14:modId xmlns:p14="http://schemas.microsoft.com/office/powerpoint/2010/main" val="614910105"/>
              </p:ext>
            </p:extLst>
          </p:nvPr>
        </p:nvGraphicFramePr>
        <p:xfrm>
          <a:off x="457200" y="2097088"/>
          <a:ext cx="11187390" cy="40798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3618675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Background Fill">
            <a:extLst>
              <a:ext uri="{FF2B5EF4-FFF2-40B4-BE49-F238E27FC236}">
                <a16:creationId xmlns:a16="http://schemas.microsoft.com/office/drawing/2014/main" id="{471A3572-4543-4883-A749-0458CD8700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9525" cap="flat">
            <a:noFill/>
            <a:prstDash val="solid"/>
            <a:miter/>
          </a:ln>
        </p:spPr>
        <p:txBody>
          <a:bodyPr rtlCol="0" anchor="ctr"/>
          <a:lstStyle/>
          <a:p>
            <a:endParaRPr lang="en-US">
              <a:solidFill>
                <a:schemeClr val="tx1"/>
              </a:solidFill>
            </a:endParaRPr>
          </a:p>
        </p:txBody>
      </p:sp>
      <p:sp>
        <p:nvSpPr>
          <p:cNvPr id="11" name="Color Fill">
            <a:extLst>
              <a:ext uri="{FF2B5EF4-FFF2-40B4-BE49-F238E27FC236}">
                <a16:creationId xmlns:a16="http://schemas.microsoft.com/office/drawing/2014/main" id="{4036AB30-180B-4ED5-A38B-175705419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a:solidFill>
                <a:schemeClr val="bg2">
                  <a:lumMod val="75000"/>
                  <a:lumOff val="25000"/>
                </a:schemeClr>
              </a:solidFill>
            </a:endParaRPr>
          </a:p>
        </p:txBody>
      </p:sp>
      <p:sp>
        <p:nvSpPr>
          <p:cNvPr id="13" name="Background Leaf">
            <a:extLst>
              <a:ext uri="{FF2B5EF4-FFF2-40B4-BE49-F238E27FC236}">
                <a16:creationId xmlns:a16="http://schemas.microsoft.com/office/drawing/2014/main" id="{E00BDB36-26F9-4870-887D-DBEBE42ADE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5716"/>
            <a:ext cx="8284448" cy="6858000"/>
          </a:xfrm>
          <a:custGeom>
            <a:avLst/>
            <a:gdLst>
              <a:gd name="connsiteX0" fmla="*/ 0 w 8284448"/>
              <a:gd name="connsiteY0" fmla="*/ 0 h 6858000"/>
              <a:gd name="connsiteX1" fmla="*/ 5949669 w 8284448"/>
              <a:gd name="connsiteY1" fmla="*/ 0 h 6858000"/>
              <a:gd name="connsiteX2" fmla="*/ 6097735 w 8284448"/>
              <a:gd name="connsiteY2" fmla="*/ 77067 h 6858000"/>
              <a:gd name="connsiteX3" fmla="*/ 8284448 w 8284448"/>
              <a:gd name="connsiteY3" fmla="*/ 3810917 h 6858000"/>
              <a:gd name="connsiteX4" fmla="*/ 8284448 w 8284448"/>
              <a:gd name="connsiteY4" fmla="*/ 6858000 h 6858000"/>
              <a:gd name="connsiteX5" fmla="*/ 1225332 w 8284448"/>
              <a:gd name="connsiteY5" fmla="*/ 6858000 h 6858000"/>
              <a:gd name="connsiteX6" fmla="*/ 1163726 w 8284448"/>
              <a:gd name="connsiteY6" fmla="*/ 6801098 h 6858000"/>
              <a:gd name="connsiteX7" fmla="*/ 24800 w 8284448"/>
              <a:gd name="connsiteY7" fmla="*/ 4654257 h 6858000"/>
              <a:gd name="connsiteX8" fmla="*/ 0 w 8284448"/>
              <a:gd name="connsiteY8" fmla="*/ 4489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4448" h="6858000">
                <a:moveTo>
                  <a:pt x="0" y="0"/>
                </a:moveTo>
                <a:lnTo>
                  <a:pt x="5949669" y="0"/>
                </a:lnTo>
                <a:lnTo>
                  <a:pt x="6097735" y="77067"/>
                </a:lnTo>
                <a:cubicBezTo>
                  <a:pt x="7400247" y="796137"/>
                  <a:pt x="8284448" y="2198576"/>
                  <a:pt x="8284448" y="3810917"/>
                </a:cubicBezTo>
                <a:lnTo>
                  <a:pt x="8284448" y="6858000"/>
                </a:lnTo>
                <a:lnTo>
                  <a:pt x="1225332" y="6858000"/>
                </a:lnTo>
                <a:lnTo>
                  <a:pt x="1163726" y="6801098"/>
                </a:lnTo>
                <a:cubicBezTo>
                  <a:pt x="596622" y="6224771"/>
                  <a:pt x="191778" y="5483545"/>
                  <a:pt x="24800" y="4654257"/>
                </a:cubicBezTo>
                <a:lnTo>
                  <a:pt x="0" y="4489113"/>
                </a:lnTo>
                <a:close/>
              </a:path>
            </a:pathLst>
          </a:custGeom>
          <a:solidFill>
            <a:schemeClr val="bg2">
              <a:alpha val="30000"/>
            </a:schemeClr>
          </a:solidFill>
          <a:ln w="9525" cap="flat">
            <a:noFill/>
            <a:prstDash val="solid"/>
            <a:miter/>
          </a:ln>
        </p:spPr>
        <p:txBody>
          <a:bodyPr wrap="square" rtlCol="0" anchor="ctr">
            <a:noAutofit/>
          </a:bodyPr>
          <a:lstStyle/>
          <a:p>
            <a:endParaRPr lang="en-US"/>
          </a:p>
        </p:txBody>
      </p:sp>
      <p:sp>
        <p:nvSpPr>
          <p:cNvPr id="15" name="Texture">
            <a:extLst>
              <a:ext uri="{FF2B5EF4-FFF2-40B4-BE49-F238E27FC236}">
                <a16:creationId xmlns:a16="http://schemas.microsoft.com/office/drawing/2014/main" id="{DC83D935-436B-4F4D-A47B-4FD95E2C1D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blipFill dpi="0" rotWithShape="1">
            <a:blip r:embed="rId3">
              <a:alphaModFix amt="6000"/>
            </a:blip>
            <a:srcRect/>
            <a:tile tx="0" ty="0" sx="100000" sy="100000" flip="none" algn="tl"/>
          </a:blipFill>
          <a:ln w="9525" cap="flat">
            <a:noFill/>
            <a:prstDash val="solid"/>
            <a:miter/>
          </a:ln>
        </p:spPr>
        <p:txBody>
          <a:bodyPr lIns="0" rIns="0" rtlCol="0" anchor="ctr"/>
          <a:lstStyle/>
          <a:p>
            <a:endParaRPr lang="en-US"/>
          </a:p>
        </p:txBody>
      </p:sp>
      <p:sp>
        <p:nvSpPr>
          <p:cNvPr id="2" name="Title 1">
            <a:extLst>
              <a:ext uri="{FF2B5EF4-FFF2-40B4-BE49-F238E27FC236}">
                <a16:creationId xmlns:a16="http://schemas.microsoft.com/office/drawing/2014/main" id="{C1C184A4-890F-4506-A518-40C1E7BC0C7D}"/>
              </a:ext>
            </a:extLst>
          </p:cNvPr>
          <p:cNvSpPr>
            <a:spLocks noGrp="1"/>
          </p:cNvSpPr>
          <p:nvPr>
            <p:ph type="title"/>
          </p:nvPr>
        </p:nvSpPr>
        <p:spPr>
          <a:xfrm>
            <a:off x="8463616" y="668049"/>
            <a:ext cx="3286423" cy="5433729"/>
          </a:xfrm>
        </p:spPr>
        <p:txBody>
          <a:bodyPr>
            <a:normAutofit/>
          </a:bodyPr>
          <a:lstStyle/>
          <a:p>
            <a:r>
              <a:rPr lang="en-US"/>
              <a:t>Objectives</a:t>
            </a:r>
          </a:p>
        </p:txBody>
      </p:sp>
      <p:graphicFrame>
        <p:nvGraphicFramePr>
          <p:cNvPr id="5" name="Content Placeholder 2">
            <a:extLst>
              <a:ext uri="{FF2B5EF4-FFF2-40B4-BE49-F238E27FC236}">
                <a16:creationId xmlns:a16="http://schemas.microsoft.com/office/drawing/2014/main" id="{8A8BF401-20DE-44FC-89AD-43698D9CCE94}"/>
              </a:ext>
            </a:extLst>
          </p:cNvPr>
          <p:cNvGraphicFramePr>
            <a:graphicFrameLocks noGrp="1"/>
          </p:cNvGraphicFramePr>
          <p:nvPr>
            <p:ph idx="1"/>
            <p:extLst>
              <p:ext uri="{D42A27DB-BD31-4B8C-83A1-F6EECF244321}">
                <p14:modId xmlns:p14="http://schemas.microsoft.com/office/powerpoint/2010/main" val="4073026319"/>
              </p:ext>
            </p:extLst>
          </p:nvPr>
        </p:nvGraphicFramePr>
        <p:xfrm>
          <a:off x="457200" y="736720"/>
          <a:ext cx="7486379" cy="544024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8528190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F358BAA-9C8A-4E17-BAD8-32FD6FFEA7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9525" cap="flat">
            <a:noFill/>
            <a:prstDash val="solid"/>
            <a:miter/>
          </a:ln>
        </p:spPr>
        <p:txBody>
          <a:bodyPr rtlCol="0" anchor="ctr"/>
          <a:lstStyle/>
          <a:p>
            <a:endParaRPr lang="en-US">
              <a:solidFill>
                <a:schemeClr val="tx1"/>
              </a:solidFill>
            </a:endParaRPr>
          </a:p>
        </p:txBody>
      </p:sp>
      <p:sp>
        <p:nvSpPr>
          <p:cNvPr id="11" name="Color Fill">
            <a:extLst>
              <a:ext uri="{FF2B5EF4-FFF2-40B4-BE49-F238E27FC236}">
                <a16:creationId xmlns:a16="http://schemas.microsoft.com/office/drawing/2014/main" id="{4D6F41A4-BEE3-4935-9371-4ADEA67A22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13" name="Group 12">
            <a:extLst>
              <a:ext uri="{FF2B5EF4-FFF2-40B4-BE49-F238E27FC236}">
                <a16:creationId xmlns:a16="http://schemas.microsoft.com/office/drawing/2014/main" id="{7726F010-956A-40BC-8A1F-8002DC729B4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351566" y="0"/>
            <a:ext cx="3840434" cy="6858000"/>
            <a:chOff x="8351565" y="0"/>
            <a:chExt cx="3840434" cy="6858000"/>
          </a:xfrm>
        </p:grpSpPr>
        <p:sp>
          <p:nvSpPr>
            <p:cNvPr id="14" name="Oval 13">
              <a:extLst>
                <a:ext uri="{FF2B5EF4-FFF2-40B4-BE49-F238E27FC236}">
                  <a16:creationId xmlns:a16="http://schemas.microsoft.com/office/drawing/2014/main" id="{D386E468-0048-46C4-ADDD-FBE7A6AE9F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260165" y="519204"/>
              <a:ext cx="474635" cy="47463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5" name="Freeform: Shape 14">
              <a:extLst>
                <a:ext uri="{FF2B5EF4-FFF2-40B4-BE49-F238E27FC236}">
                  <a16:creationId xmlns:a16="http://schemas.microsoft.com/office/drawing/2014/main" id="{C5B35ED4-0C31-4C8C-A45E-6A3EDEAB28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5871" y="0"/>
              <a:ext cx="2955657" cy="679194"/>
            </a:xfrm>
            <a:custGeom>
              <a:avLst/>
              <a:gdLst>
                <a:gd name="connsiteX0" fmla="*/ 0 w 2955657"/>
                <a:gd name="connsiteY0" fmla="*/ 0 h 679194"/>
                <a:gd name="connsiteX1" fmla="*/ 2955657 w 2955657"/>
                <a:gd name="connsiteY1" fmla="*/ 0 h 679194"/>
                <a:gd name="connsiteX2" fmla="*/ 2892839 w 2955657"/>
                <a:gd name="connsiteY2" fmla="*/ 84007 h 679194"/>
                <a:gd name="connsiteX3" fmla="*/ 1630760 w 2955657"/>
                <a:gd name="connsiteY3" fmla="*/ 679194 h 679194"/>
                <a:gd name="connsiteX4" fmla="*/ 0 w 2955657"/>
                <a:gd name="connsiteY4" fmla="*/ 679194 h 679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5657" h="679194">
                  <a:moveTo>
                    <a:pt x="0" y="0"/>
                  </a:moveTo>
                  <a:lnTo>
                    <a:pt x="2955657" y="0"/>
                  </a:lnTo>
                  <a:lnTo>
                    <a:pt x="2892839" y="84007"/>
                  </a:lnTo>
                  <a:cubicBezTo>
                    <a:pt x="2592855" y="447504"/>
                    <a:pt x="2138868" y="679194"/>
                    <a:pt x="1630760" y="679194"/>
                  </a:cubicBezTo>
                  <a:lnTo>
                    <a:pt x="0" y="679194"/>
                  </a:lnTo>
                  <a:close/>
                </a:path>
              </a:pathLst>
            </a:custGeom>
            <a:solidFill>
              <a:schemeClr val="accent1">
                <a:lumMod val="60000"/>
                <a:lumOff val="40000"/>
                <a:alpha val="60000"/>
              </a:schemeClr>
            </a:solidFill>
            <a:ln w="9331" cap="flat">
              <a:noFill/>
              <a:prstDash val="solid"/>
              <a:miter/>
            </a:ln>
          </p:spPr>
          <p:txBody>
            <a:bodyPr rtlCol="0" anchor="ctr"/>
            <a:lstStyle/>
            <a:p>
              <a:pPr lvl="0"/>
              <a:endParaRPr lang="en-US"/>
            </a:p>
          </p:txBody>
        </p:sp>
        <p:sp>
          <p:nvSpPr>
            <p:cNvPr id="16" name="Freeform: Shape 15">
              <a:extLst>
                <a:ext uri="{FF2B5EF4-FFF2-40B4-BE49-F238E27FC236}">
                  <a16:creationId xmlns:a16="http://schemas.microsoft.com/office/drawing/2014/main" id="{B40A1EF3-FA93-48F4-9F82-BC0C796357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51565" y="4121414"/>
              <a:ext cx="3266317" cy="2736586"/>
            </a:xfrm>
            <a:custGeom>
              <a:avLst/>
              <a:gdLst>
                <a:gd name="connsiteX0" fmla="*/ 1635557 w 3266317"/>
                <a:gd name="connsiteY0" fmla="*/ 0 h 2736586"/>
                <a:gd name="connsiteX1" fmla="*/ 3266317 w 3266317"/>
                <a:gd name="connsiteY1" fmla="*/ 0 h 2736586"/>
                <a:gd name="connsiteX2" fmla="*/ 3266317 w 3266317"/>
                <a:gd name="connsiteY2" fmla="*/ 1630760 h 2736586"/>
                <a:gd name="connsiteX3" fmla="*/ 2892838 w 3266317"/>
                <a:gd name="connsiteY3" fmla="*/ 2671131 h 2736586"/>
                <a:gd name="connsiteX4" fmla="*/ 2833348 w 3266317"/>
                <a:gd name="connsiteY4" fmla="*/ 2736586 h 2736586"/>
                <a:gd name="connsiteX5" fmla="*/ 0 w 3266317"/>
                <a:gd name="connsiteY5" fmla="*/ 2736586 h 2736586"/>
                <a:gd name="connsiteX6" fmla="*/ 0 w 3266317"/>
                <a:gd name="connsiteY6" fmla="*/ 1635558 h 2736586"/>
                <a:gd name="connsiteX7" fmla="*/ 1635557 w 3266317"/>
                <a:gd name="connsiteY7" fmla="*/ 0 h 2736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6317" h="2736586">
                  <a:moveTo>
                    <a:pt x="1635557" y="0"/>
                  </a:moveTo>
                  <a:lnTo>
                    <a:pt x="3266317" y="0"/>
                  </a:lnTo>
                  <a:lnTo>
                    <a:pt x="3266317" y="1630760"/>
                  </a:lnTo>
                  <a:cubicBezTo>
                    <a:pt x="3266317" y="2025955"/>
                    <a:pt x="3126159" y="2388411"/>
                    <a:pt x="2892838" y="2671131"/>
                  </a:cubicBezTo>
                  <a:lnTo>
                    <a:pt x="2833348" y="2736586"/>
                  </a:lnTo>
                  <a:lnTo>
                    <a:pt x="0" y="2736586"/>
                  </a:lnTo>
                  <a:lnTo>
                    <a:pt x="0" y="1635558"/>
                  </a:lnTo>
                  <a:cubicBezTo>
                    <a:pt x="0" y="732255"/>
                    <a:pt x="732254" y="0"/>
                    <a:pt x="1635557" y="0"/>
                  </a:cubicBezTo>
                  <a:close/>
                </a:path>
              </a:pathLst>
            </a:custGeom>
            <a:solidFill>
              <a:schemeClr val="accent1">
                <a:lumMod val="60000"/>
                <a:lumOff val="40000"/>
                <a:alpha val="60000"/>
              </a:schemeClr>
            </a:solidFill>
            <a:ln w="9331" cap="flat">
              <a:noFill/>
              <a:prstDash val="solid"/>
              <a:miter/>
            </a:ln>
          </p:spPr>
          <p:txBody>
            <a:bodyPr rtlCol="0" anchor="ctr"/>
            <a:lstStyle/>
            <a:p>
              <a:pPr lvl="0"/>
              <a:endParaRPr lang="en-US" dirty="0"/>
            </a:p>
          </p:txBody>
        </p:sp>
        <p:sp>
          <p:nvSpPr>
            <p:cNvPr id="17" name="Freeform: Shape 16">
              <a:extLst>
                <a:ext uri="{FF2B5EF4-FFF2-40B4-BE49-F238E27FC236}">
                  <a16:creationId xmlns:a16="http://schemas.microsoft.com/office/drawing/2014/main" id="{A985F09D-6969-44D0-B04F-4EDE0FEDAF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755674" y="3386384"/>
              <a:ext cx="436325" cy="1309674"/>
            </a:xfrm>
            <a:custGeom>
              <a:avLst/>
              <a:gdLst>
                <a:gd name="connsiteX0" fmla="*/ 470325 w 477612"/>
                <a:gd name="connsiteY0" fmla="*/ 0 h 1433600"/>
                <a:gd name="connsiteX1" fmla="*/ 475607 w 477612"/>
                <a:gd name="connsiteY1" fmla="*/ 3701 h 1433600"/>
                <a:gd name="connsiteX2" fmla="*/ 477612 w 477612"/>
                <a:gd name="connsiteY2" fmla="*/ 5160 h 1433600"/>
                <a:gd name="connsiteX3" fmla="*/ 477612 w 477612"/>
                <a:gd name="connsiteY3" fmla="*/ 1428441 h 1433600"/>
                <a:gd name="connsiteX4" fmla="*/ 475607 w 477612"/>
                <a:gd name="connsiteY4" fmla="*/ 1429900 h 1433600"/>
                <a:gd name="connsiteX5" fmla="*/ 470325 w 477612"/>
                <a:gd name="connsiteY5" fmla="*/ 1433600 h 1433600"/>
                <a:gd name="connsiteX6" fmla="*/ 0 w 477612"/>
                <a:gd name="connsiteY6" fmla="*/ 716800 h 1433600"/>
                <a:gd name="connsiteX7" fmla="*/ 470325 w 477612"/>
                <a:gd name="connsiteY7" fmla="*/ 0 h 14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7612" h="1433600">
                  <a:moveTo>
                    <a:pt x="470325" y="0"/>
                  </a:moveTo>
                  <a:cubicBezTo>
                    <a:pt x="470325" y="0"/>
                    <a:pt x="472162" y="1254"/>
                    <a:pt x="475607" y="3701"/>
                  </a:cubicBezTo>
                  <a:lnTo>
                    <a:pt x="477612" y="5160"/>
                  </a:lnTo>
                  <a:lnTo>
                    <a:pt x="477612" y="1428441"/>
                  </a:lnTo>
                  <a:lnTo>
                    <a:pt x="475607" y="1429900"/>
                  </a:lnTo>
                  <a:cubicBezTo>
                    <a:pt x="472162" y="1432347"/>
                    <a:pt x="470325" y="1433600"/>
                    <a:pt x="470325" y="1433600"/>
                  </a:cubicBezTo>
                  <a:cubicBezTo>
                    <a:pt x="470325" y="1433600"/>
                    <a:pt x="0" y="1112672"/>
                    <a:pt x="0" y="716800"/>
                  </a:cubicBezTo>
                  <a:cubicBezTo>
                    <a:pt x="0" y="320929"/>
                    <a:pt x="470325" y="0"/>
                    <a:pt x="470325" y="0"/>
                  </a:cubicBezTo>
                  <a:close/>
                </a:path>
              </a:pathLst>
            </a:custGeom>
            <a:pattFill prst="pct5">
              <a:fgClr>
                <a:schemeClr val="accent4">
                  <a:lumMod val="20000"/>
                  <a:lumOff val="80000"/>
                </a:schemeClr>
              </a:fgClr>
              <a:bgClr>
                <a:schemeClr val="accent4">
                  <a:lumMod val="60000"/>
                  <a:lumOff val="40000"/>
                </a:schemeClr>
              </a:bgClr>
            </a:pattFill>
            <a:ln w="9525" cap="flat">
              <a:noFill/>
              <a:prstDash val="solid"/>
              <a:miter/>
            </a:ln>
          </p:spPr>
          <p:txBody>
            <a:bodyPr rtlCol="0" anchor="ctr"/>
            <a:lstStyle/>
            <a:p>
              <a:pPr lvl="0"/>
              <a:endParaRPr lang="en-US" dirty="0"/>
            </a:p>
          </p:txBody>
        </p:sp>
        <p:sp>
          <p:nvSpPr>
            <p:cNvPr id="18" name="Graphic 9">
              <a:extLst>
                <a:ext uri="{FF2B5EF4-FFF2-40B4-BE49-F238E27FC236}">
                  <a16:creationId xmlns:a16="http://schemas.microsoft.com/office/drawing/2014/main" id="{003913A0-A3C0-4ED8-8920-318068FBC4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5870" y="791588"/>
              <a:ext cx="3232012" cy="3232012"/>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p>
              <a:pPr lvl="0"/>
              <a:endParaRPr lang="en-US"/>
            </a:p>
          </p:txBody>
        </p:sp>
      </p:grpSp>
      <p:sp>
        <p:nvSpPr>
          <p:cNvPr id="20" name="Texture">
            <a:extLst>
              <a:ext uri="{FF2B5EF4-FFF2-40B4-BE49-F238E27FC236}">
                <a16:creationId xmlns:a16="http://schemas.microsoft.com/office/drawing/2014/main" id="{7FE1D329-7CB2-4DF5-B0C0-36DD19EBC6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blipFill dpi="0" rotWithShape="1">
            <a:blip r:embed="rId4">
              <a:alphaModFix amt="6000"/>
            </a:blip>
            <a:srcRect/>
            <a:tile tx="0" ty="0" sx="100000" sy="100000" flip="none" algn="tl"/>
          </a:blipFill>
          <a:ln w="9525" cap="flat">
            <a:noFill/>
            <a:prstDash val="solid"/>
            <a:miter/>
          </a:ln>
        </p:spPr>
        <p:txBody>
          <a:bodyPr rtlCol="0" anchor="ctr"/>
          <a:lstStyle/>
          <a:p>
            <a:endParaRPr lang="en-US" dirty="0"/>
          </a:p>
        </p:txBody>
      </p:sp>
      <p:sp useBgFill="1">
        <p:nvSpPr>
          <p:cNvPr id="22" name="Background Fill">
            <a:extLst>
              <a:ext uri="{FF2B5EF4-FFF2-40B4-BE49-F238E27FC236}">
                <a16:creationId xmlns:a16="http://schemas.microsoft.com/office/drawing/2014/main" id="{A7971386-B2B0-4A38-8D3B-8CF23AAA6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9525" cap="flat">
            <a:noFill/>
            <a:prstDash val="solid"/>
            <a:miter/>
          </a:ln>
        </p:spPr>
        <p:txBody>
          <a:bodyPr rtlCol="0" anchor="ctr"/>
          <a:lstStyle/>
          <a:p>
            <a:endParaRPr lang="en-US">
              <a:solidFill>
                <a:schemeClr val="tx1"/>
              </a:solidFill>
            </a:endParaRPr>
          </a:p>
        </p:txBody>
      </p:sp>
      <p:sp>
        <p:nvSpPr>
          <p:cNvPr id="24" name="Color Fill">
            <a:extLst>
              <a:ext uri="{FF2B5EF4-FFF2-40B4-BE49-F238E27FC236}">
                <a16:creationId xmlns:a16="http://schemas.microsoft.com/office/drawing/2014/main" id="{8BECD55C-E611-4BCD-B45E-BF01D62348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sp>
        <p:nvSpPr>
          <p:cNvPr id="26" name="Graphic 9">
            <a:extLst>
              <a:ext uri="{FF2B5EF4-FFF2-40B4-BE49-F238E27FC236}">
                <a16:creationId xmlns:a16="http://schemas.microsoft.com/office/drawing/2014/main" id="{1B8F0E52-7B96-44E2-BC48-F2D2BAC461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1129" y="0"/>
            <a:ext cx="6905281" cy="6858000"/>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4">
              <a:alpha val="25000"/>
            </a:schemeClr>
          </a:solidFill>
          <a:ln w="9525" cap="flat">
            <a:noFill/>
            <a:prstDash val="solid"/>
            <a:miter/>
          </a:ln>
        </p:spPr>
        <p:txBody>
          <a:bodyPr wrap="square" rtlCol="0" anchor="ctr">
            <a:noAutofit/>
          </a:bodyPr>
          <a:lstStyle/>
          <a:p>
            <a:endParaRPr lang="en-US" dirty="0"/>
          </a:p>
        </p:txBody>
      </p:sp>
      <p:sp>
        <p:nvSpPr>
          <p:cNvPr id="28" name="Texture">
            <a:extLst>
              <a:ext uri="{FF2B5EF4-FFF2-40B4-BE49-F238E27FC236}">
                <a16:creationId xmlns:a16="http://schemas.microsoft.com/office/drawing/2014/main" id="{0D29D77D-2D4E-4868-960B-BEDA724F5C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blipFill dpi="0" rotWithShape="1">
            <a:blip r:embed="rId4">
              <a:alphaModFix amt="6000"/>
            </a:blip>
            <a:srcRect/>
            <a:tile tx="0" ty="0" sx="100000" sy="100000" flip="none" algn="tl"/>
          </a:blipFill>
          <a:ln w="9525"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CB66FAB1-7CCA-421F-B709-5CF30520681C}"/>
              </a:ext>
            </a:extLst>
          </p:cNvPr>
          <p:cNvSpPr>
            <a:spLocks noGrp="1"/>
          </p:cNvSpPr>
          <p:nvPr>
            <p:ph type="title"/>
          </p:nvPr>
        </p:nvSpPr>
        <p:spPr>
          <a:xfrm>
            <a:off x="457199" y="676656"/>
            <a:ext cx="4597559" cy="3063240"/>
          </a:xfrm>
        </p:spPr>
        <p:txBody>
          <a:bodyPr vert="horz" lIns="91440" tIns="45720" rIns="91440" bIns="45720" rtlCol="0" anchor="b">
            <a:normAutofit/>
          </a:bodyPr>
          <a:lstStyle/>
          <a:p>
            <a:r>
              <a:rPr lang="en-US" sz="5400"/>
              <a:t>What is National Day of Mourning? </a:t>
            </a:r>
          </a:p>
        </p:txBody>
      </p:sp>
      <p:pic>
        <p:nvPicPr>
          <p:cNvPr id="4" name="Picture 4">
            <a:hlinkClick r:id="" action="ppaction://media"/>
            <a:extLst>
              <a:ext uri="{FF2B5EF4-FFF2-40B4-BE49-F238E27FC236}">
                <a16:creationId xmlns:a16="http://schemas.microsoft.com/office/drawing/2014/main" id="{259494A7-E27F-4979-B980-8F69E3C4A8A0}"/>
              </a:ext>
            </a:extLst>
          </p:cNvPr>
          <p:cNvPicPr>
            <a:picLocks noGrp="1" noRot="1" noChangeAspect="1"/>
          </p:cNvPicPr>
          <p:nvPr>
            <p:ph idx="1"/>
            <a:videoFile r:link="rId1"/>
          </p:nvPr>
        </p:nvPicPr>
        <p:blipFill>
          <a:blip r:embed="rId5"/>
          <a:stretch>
            <a:fillRect/>
          </a:stretch>
        </p:blipFill>
        <p:spPr>
          <a:xfrm>
            <a:off x="5967448" y="1288477"/>
            <a:ext cx="5256641" cy="3907555"/>
          </a:xfrm>
          <a:prstGeom prst="rect">
            <a:avLst/>
          </a:prstGeom>
        </p:spPr>
      </p:pic>
    </p:spTree>
    <p:extLst>
      <p:ext uri="{BB962C8B-B14F-4D97-AF65-F5344CB8AC3E}">
        <p14:creationId xmlns:p14="http://schemas.microsoft.com/office/powerpoint/2010/main" val="31789738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0F358BAA-9C8A-4E17-BAD8-32FD6FFEA7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9525" cap="flat">
            <a:noFill/>
            <a:prstDash val="solid"/>
            <a:miter/>
          </a:ln>
        </p:spPr>
        <p:txBody>
          <a:bodyPr rtlCol="0" anchor="ctr"/>
          <a:lstStyle/>
          <a:p>
            <a:endParaRPr lang="en-US">
              <a:solidFill>
                <a:schemeClr val="tx1"/>
              </a:solidFill>
            </a:endParaRPr>
          </a:p>
        </p:txBody>
      </p:sp>
      <p:sp>
        <p:nvSpPr>
          <p:cNvPr id="7" name="Color Fill">
            <a:extLst>
              <a:ext uri="{FF2B5EF4-FFF2-40B4-BE49-F238E27FC236}">
                <a16:creationId xmlns:a16="http://schemas.microsoft.com/office/drawing/2014/main" id="{4D6F41A4-BEE3-4935-9371-4ADEA67A22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8" name="Group 12">
            <a:extLst>
              <a:ext uri="{FF2B5EF4-FFF2-40B4-BE49-F238E27FC236}">
                <a16:creationId xmlns:a16="http://schemas.microsoft.com/office/drawing/2014/main" id="{7726F010-956A-40BC-8A1F-8002DC729B4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351566" y="0"/>
            <a:ext cx="3840434" cy="6858000"/>
            <a:chOff x="8351565" y="0"/>
            <a:chExt cx="3840434" cy="6858000"/>
          </a:xfrm>
        </p:grpSpPr>
        <p:sp>
          <p:nvSpPr>
            <p:cNvPr id="14" name="Oval 13">
              <a:extLst>
                <a:ext uri="{FF2B5EF4-FFF2-40B4-BE49-F238E27FC236}">
                  <a16:creationId xmlns:a16="http://schemas.microsoft.com/office/drawing/2014/main" id="{D386E468-0048-46C4-ADDD-FBE7A6AE9F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260165" y="519204"/>
              <a:ext cx="474635" cy="47463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5" name="Freeform: Shape 14">
              <a:extLst>
                <a:ext uri="{FF2B5EF4-FFF2-40B4-BE49-F238E27FC236}">
                  <a16:creationId xmlns:a16="http://schemas.microsoft.com/office/drawing/2014/main" id="{C5B35ED4-0C31-4C8C-A45E-6A3EDEAB28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5871" y="0"/>
              <a:ext cx="2955657" cy="679194"/>
            </a:xfrm>
            <a:custGeom>
              <a:avLst/>
              <a:gdLst>
                <a:gd name="connsiteX0" fmla="*/ 0 w 2955657"/>
                <a:gd name="connsiteY0" fmla="*/ 0 h 679194"/>
                <a:gd name="connsiteX1" fmla="*/ 2955657 w 2955657"/>
                <a:gd name="connsiteY1" fmla="*/ 0 h 679194"/>
                <a:gd name="connsiteX2" fmla="*/ 2892839 w 2955657"/>
                <a:gd name="connsiteY2" fmla="*/ 84007 h 679194"/>
                <a:gd name="connsiteX3" fmla="*/ 1630760 w 2955657"/>
                <a:gd name="connsiteY3" fmla="*/ 679194 h 679194"/>
                <a:gd name="connsiteX4" fmla="*/ 0 w 2955657"/>
                <a:gd name="connsiteY4" fmla="*/ 679194 h 679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5657" h="679194">
                  <a:moveTo>
                    <a:pt x="0" y="0"/>
                  </a:moveTo>
                  <a:lnTo>
                    <a:pt x="2955657" y="0"/>
                  </a:lnTo>
                  <a:lnTo>
                    <a:pt x="2892839" y="84007"/>
                  </a:lnTo>
                  <a:cubicBezTo>
                    <a:pt x="2592855" y="447504"/>
                    <a:pt x="2138868" y="679194"/>
                    <a:pt x="1630760" y="679194"/>
                  </a:cubicBezTo>
                  <a:lnTo>
                    <a:pt x="0" y="679194"/>
                  </a:lnTo>
                  <a:close/>
                </a:path>
              </a:pathLst>
            </a:custGeom>
            <a:solidFill>
              <a:schemeClr val="accent1">
                <a:lumMod val="60000"/>
                <a:lumOff val="40000"/>
                <a:alpha val="60000"/>
              </a:schemeClr>
            </a:solidFill>
            <a:ln w="9331" cap="flat">
              <a:noFill/>
              <a:prstDash val="solid"/>
              <a:miter/>
            </a:ln>
          </p:spPr>
          <p:txBody>
            <a:bodyPr rtlCol="0" anchor="ctr"/>
            <a:lstStyle/>
            <a:p>
              <a:pPr lvl="0"/>
              <a:endParaRPr lang="en-US"/>
            </a:p>
          </p:txBody>
        </p:sp>
        <p:sp>
          <p:nvSpPr>
            <p:cNvPr id="16" name="Freeform: Shape 15">
              <a:extLst>
                <a:ext uri="{FF2B5EF4-FFF2-40B4-BE49-F238E27FC236}">
                  <a16:creationId xmlns:a16="http://schemas.microsoft.com/office/drawing/2014/main" id="{B40A1EF3-FA93-48F4-9F82-BC0C796357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51565" y="4121414"/>
              <a:ext cx="3266317" cy="2736586"/>
            </a:xfrm>
            <a:custGeom>
              <a:avLst/>
              <a:gdLst>
                <a:gd name="connsiteX0" fmla="*/ 1635557 w 3266317"/>
                <a:gd name="connsiteY0" fmla="*/ 0 h 2736586"/>
                <a:gd name="connsiteX1" fmla="*/ 3266317 w 3266317"/>
                <a:gd name="connsiteY1" fmla="*/ 0 h 2736586"/>
                <a:gd name="connsiteX2" fmla="*/ 3266317 w 3266317"/>
                <a:gd name="connsiteY2" fmla="*/ 1630760 h 2736586"/>
                <a:gd name="connsiteX3" fmla="*/ 2892838 w 3266317"/>
                <a:gd name="connsiteY3" fmla="*/ 2671131 h 2736586"/>
                <a:gd name="connsiteX4" fmla="*/ 2833348 w 3266317"/>
                <a:gd name="connsiteY4" fmla="*/ 2736586 h 2736586"/>
                <a:gd name="connsiteX5" fmla="*/ 0 w 3266317"/>
                <a:gd name="connsiteY5" fmla="*/ 2736586 h 2736586"/>
                <a:gd name="connsiteX6" fmla="*/ 0 w 3266317"/>
                <a:gd name="connsiteY6" fmla="*/ 1635558 h 2736586"/>
                <a:gd name="connsiteX7" fmla="*/ 1635557 w 3266317"/>
                <a:gd name="connsiteY7" fmla="*/ 0 h 2736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6317" h="2736586">
                  <a:moveTo>
                    <a:pt x="1635557" y="0"/>
                  </a:moveTo>
                  <a:lnTo>
                    <a:pt x="3266317" y="0"/>
                  </a:lnTo>
                  <a:lnTo>
                    <a:pt x="3266317" y="1630760"/>
                  </a:lnTo>
                  <a:cubicBezTo>
                    <a:pt x="3266317" y="2025955"/>
                    <a:pt x="3126159" y="2388411"/>
                    <a:pt x="2892838" y="2671131"/>
                  </a:cubicBezTo>
                  <a:lnTo>
                    <a:pt x="2833348" y="2736586"/>
                  </a:lnTo>
                  <a:lnTo>
                    <a:pt x="0" y="2736586"/>
                  </a:lnTo>
                  <a:lnTo>
                    <a:pt x="0" y="1635558"/>
                  </a:lnTo>
                  <a:cubicBezTo>
                    <a:pt x="0" y="732255"/>
                    <a:pt x="732254" y="0"/>
                    <a:pt x="1635557" y="0"/>
                  </a:cubicBezTo>
                  <a:close/>
                </a:path>
              </a:pathLst>
            </a:custGeom>
            <a:solidFill>
              <a:schemeClr val="accent1">
                <a:lumMod val="60000"/>
                <a:lumOff val="40000"/>
                <a:alpha val="60000"/>
              </a:schemeClr>
            </a:solidFill>
            <a:ln w="9331" cap="flat">
              <a:noFill/>
              <a:prstDash val="solid"/>
              <a:miter/>
            </a:ln>
          </p:spPr>
          <p:txBody>
            <a:bodyPr rtlCol="0" anchor="ctr"/>
            <a:lstStyle/>
            <a:p>
              <a:pPr lvl="0"/>
              <a:endParaRPr lang="en-US" dirty="0"/>
            </a:p>
          </p:txBody>
        </p:sp>
        <p:sp>
          <p:nvSpPr>
            <p:cNvPr id="17" name="Freeform: Shape 16">
              <a:extLst>
                <a:ext uri="{FF2B5EF4-FFF2-40B4-BE49-F238E27FC236}">
                  <a16:creationId xmlns:a16="http://schemas.microsoft.com/office/drawing/2014/main" id="{A985F09D-6969-44D0-B04F-4EDE0FEDAF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755674" y="3386384"/>
              <a:ext cx="436325" cy="1309674"/>
            </a:xfrm>
            <a:custGeom>
              <a:avLst/>
              <a:gdLst>
                <a:gd name="connsiteX0" fmla="*/ 470325 w 477612"/>
                <a:gd name="connsiteY0" fmla="*/ 0 h 1433600"/>
                <a:gd name="connsiteX1" fmla="*/ 475607 w 477612"/>
                <a:gd name="connsiteY1" fmla="*/ 3701 h 1433600"/>
                <a:gd name="connsiteX2" fmla="*/ 477612 w 477612"/>
                <a:gd name="connsiteY2" fmla="*/ 5160 h 1433600"/>
                <a:gd name="connsiteX3" fmla="*/ 477612 w 477612"/>
                <a:gd name="connsiteY3" fmla="*/ 1428441 h 1433600"/>
                <a:gd name="connsiteX4" fmla="*/ 475607 w 477612"/>
                <a:gd name="connsiteY4" fmla="*/ 1429900 h 1433600"/>
                <a:gd name="connsiteX5" fmla="*/ 470325 w 477612"/>
                <a:gd name="connsiteY5" fmla="*/ 1433600 h 1433600"/>
                <a:gd name="connsiteX6" fmla="*/ 0 w 477612"/>
                <a:gd name="connsiteY6" fmla="*/ 716800 h 1433600"/>
                <a:gd name="connsiteX7" fmla="*/ 470325 w 477612"/>
                <a:gd name="connsiteY7" fmla="*/ 0 h 14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7612" h="1433600">
                  <a:moveTo>
                    <a:pt x="470325" y="0"/>
                  </a:moveTo>
                  <a:cubicBezTo>
                    <a:pt x="470325" y="0"/>
                    <a:pt x="472162" y="1254"/>
                    <a:pt x="475607" y="3701"/>
                  </a:cubicBezTo>
                  <a:lnTo>
                    <a:pt x="477612" y="5160"/>
                  </a:lnTo>
                  <a:lnTo>
                    <a:pt x="477612" y="1428441"/>
                  </a:lnTo>
                  <a:lnTo>
                    <a:pt x="475607" y="1429900"/>
                  </a:lnTo>
                  <a:cubicBezTo>
                    <a:pt x="472162" y="1432347"/>
                    <a:pt x="470325" y="1433600"/>
                    <a:pt x="470325" y="1433600"/>
                  </a:cubicBezTo>
                  <a:cubicBezTo>
                    <a:pt x="470325" y="1433600"/>
                    <a:pt x="0" y="1112672"/>
                    <a:pt x="0" y="716800"/>
                  </a:cubicBezTo>
                  <a:cubicBezTo>
                    <a:pt x="0" y="320929"/>
                    <a:pt x="470325" y="0"/>
                    <a:pt x="470325" y="0"/>
                  </a:cubicBezTo>
                  <a:close/>
                </a:path>
              </a:pathLst>
            </a:custGeom>
            <a:pattFill prst="pct5">
              <a:fgClr>
                <a:schemeClr val="accent4">
                  <a:lumMod val="20000"/>
                  <a:lumOff val="80000"/>
                </a:schemeClr>
              </a:fgClr>
              <a:bgClr>
                <a:schemeClr val="accent4">
                  <a:lumMod val="60000"/>
                  <a:lumOff val="40000"/>
                </a:schemeClr>
              </a:bgClr>
            </a:pattFill>
            <a:ln w="9525" cap="flat">
              <a:noFill/>
              <a:prstDash val="solid"/>
              <a:miter/>
            </a:ln>
          </p:spPr>
          <p:txBody>
            <a:bodyPr rtlCol="0" anchor="ctr"/>
            <a:lstStyle/>
            <a:p>
              <a:pPr lvl="0"/>
              <a:endParaRPr lang="en-US" dirty="0"/>
            </a:p>
          </p:txBody>
        </p:sp>
        <p:sp>
          <p:nvSpPr>
            <p:cNvPr id="18" name="Graphic 9">
              <a:extLst>
                <a:ext uri="{FF2B5EF4-FFF2-40B4-BE49-F238E27FC236}">
                  <a16:creationId xmlns:a16="http://schemas.microsoft.com/office/drawing/2014/main" id="{003913A0-A3C0-4ED8-8920-318068FBC4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5870" y="791588"/>
              <a:ext cx="3232012" cy="3232012"/>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p>
              <a:pPr lvl="0"/>
              <a:endParaRPr lang="en-US"/>
            </a:p>
          </p:txBody>
        </p:sp>
      </p:grpSp>
      <p:sp>
        <p:nvSpPr>
          <p:cNvPr id="10" name="Texture">
            <a:extLst>
              <a:ext uri="{FF2B5EF4-FFF2-40B4-BE49-F238E27FC236}">
                <a16:creationId xmlns:a16="http://schemas.microsoft.com/office/drawing/2014/main" id="{7FE1D329-7CB2-4DF5-B0C0-36DD19EBC6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blipFill dpi="0" rotWithShape="1">
            <a:blip r:embed="rId3">
              <a:alphaModFix amt="6000"/>
            </a:blip>
            <a:srcRect/>
            <a:tile tx="0" ty="0" sx="100000" sy="100000" flip="none" algn="tl"/>
          </a:blipFill>
          <a:ln w="9525" cap="flat">
            <a:noFill/>
            <a:prstDash val="solid"/>
            <a:miter/>
          </a:ln>
        </p:spPr>
        <p:txBody>
          <a:bodyPr rtlCol="0" anchor="ctr"/>
          <a:lstStyle/>
          <a:p>
            <a:endParaRPr lang="en-US" dirty="0"/>
          </a:p>
        </p:txBody>
      </p:sp>
      <p:sp useBgFill="1">
        <p:nvSpPr>
          <p:cNvPr id="12" name="Background Fill">
            <a:extLst>
              <a:ext uri="{FF2B5EF4-FFF2-40B4-BE49-F238E27FC236}">
                <a16:creationId xmlns:a16="http://schemas.microsoft.com/office/drawing/2014/main" id="{F5404724-1B75-49DB-B99E-4C231BD273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9525" cap="flat">
            <a:noFill/>
            <a:prstDash val="solid"/>
            <a:miter/>
          </a:ln>
        </p:spPr>
        <p:txBody>
          <a:bodyPr rtlCol="0" anchor="ctr"/>
          <a:lstStyle/>
          <a:p>
            <a:endParaRPr lang="en-US">
              <a:solidFill>
                <a:schemeClr val="tx1"/>
              </a:solidFill>
            </a:endParaRPr>
          </a:p>
        </p:txBody>
      </p:sp>
      <p:sp>
        <p:nvSpPr>
          <p:cNvPr id="19" name="Color Fill">
            <a:extLst>
              <a:ext uri="{FF2B5EF4-FFF2-40B4-BE49-F238E27FC236}">
                <a16:creationId xmlns:a16="http://schemas.microsoft.com/office/drawing/2014/main" id="{334ACBA0-A85C-42D9-A349-1D26A05EF9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21" name="Group 25">
            <a:extLst>
              <a:ext uri="{FF2B5EF4-FFF2-40B4-BE49-F238E27FC236}">
                <a16:creationId xmlns:a16="http://schemas.microsoft.com/office/drawing/2014/main" id="{A9D3920F-343A-4C6D-B274-26F6414A17D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750" y="3757209"/>
            <a:ext cx="12211115" cy="3100791"/>
            <a:chOff x="-7750" y="3757209"/>
            <a:chExt cx="12211115" cy="3100791"/>
          </a:xfrm>
        </p:grpSpPr>
        <p:sp>
          <p:nvSpPr>
            <p:cNvPr id="27" name="Graphic 18">
              <a:extLst>
                <a:ext uri="{FF2B5EF4-FFF2-40B4-BE49-F238E27FC236}">
                  <a16:creationId xmlns:a16="http://schemas.microsoft.com/office/drawing/2014/main" id="{E4F3FF17-5E9E-4BAD-A98F-899318B963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304706" y="4621272"/>
              <a:ext cx="1173887" cy="1789066"/>
            </a:xfrm>
            <a:custGeom>
              <a:avLst/>
              <a:gdLst>
                <a:gd name="connsiteX0" fmla="*/ 3413379 w 3413378"/>
                <a:gd name="connsiteY0" fmla="*/ 3266028 h 6532054"/>
                <a:gd name="connsiteX1" fmla="*/ 1706689 w 3413378"/>
                <a:gd name="connsiteY1" fmla="*/ 6532055 h 6532054"/>
                <a:gd name="connsiteX2" fmla="*/ 0 w 3413378"/>
                <a:gd name="connsiteY2" fmla="*/ 3266028 h 6532054"/>
                <a:gd name="connsiteX3" fmla="*/ 1706689 w 3413378"/>
                <a:gd name="connsiteY3" fmla="*/ 0 h 6532054"/>
                <a:gd name="connsiteX4" fmla="*/ 3413379 w 3413378"/>
                <a:gd name="connsiteY4" fmla="*/ 3266028 h 6532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3378" h="6532054">
                  <a:moveTo>
                    <a:pt x="3413379" y="3266028"/>
                  </a:moveTo>
                  <a:cubicBezTo>
                    <a:pt x="3413379" y="5069777"/>
                    <a:pt x="1706689" y="6532055"/>
                    <a:pt x="1706689" y="6532055"/>
                  </a:cubicBezTo>
                  <a:cubicBezTo>
                    <a:pt x="1706689" y="6532055"/>
                    <a:pt x="0" y="5069777"/>
                    <a:pt x="0" y="3266028"/>
                  </a:cubicBezTo>
                  <a:cubicBezTo>
                    <a:pt x="0" y="1462278"/>
                    <a:pt x="1706689" y="0"/>
                    <a:pt x="1706689" y="0"/>
                  </a:cubicBezTo>
                  <a:cubicBezTo>
                    <a:pt x="1706689" y="0"/>
                    <a:pt x="3413379" y="1462278"/>
                    <a:pt x="3413379" y="3266028"/>
                  </a:cubicBez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p>
              <a:endParaRPr lang="en-US" dirty="0"/>
            </a:p>
          </p:txBody>
        </p:sp>
        <p:sp>
          <p:nvSpPr>
            <p:cNvPr id="28" name="Graphic 9">
              <a:extLst>
                <a:ext uri="{FF2B5EF4-FFF2-40B4-BE49-F238E27FC236}">
                  <a16:creationId xmlns:a16="http://schemas.microsoft.com/office/drawing/2014/main" id="{5F8DA39C-70FD-4027-902C-3BAA96403B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750" y="3757209"/>
              <a:ext cx="3100791" cy="3100791"/>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lumMod val="60000"/>
                <a:lumOff val="40000"/>
                <a:alpha val="60000"/>
              </a:schemeClr>
            </a:solidFill>
            <a:ln w="9331" cap="flat">
              <a:noFill/>
              <a:prstDash val="solid"/>
              <a:miter/>
            </a:ln>
          </p:spPr>
          <p:txBody>
            <a:bodyPr rtlCol="0" anchor="ctr"/>
            <a:lstStyle/>
            <a:p>
              <a:endParaRPr lang="en-US"/>
            </a:p>
          </p:txBody>
        </p:sp>
        <p:sp>
          <p:nvSpPr>
            <p:cNvPr id="29" name="Oval 28">
              <a:extLst>
                <a:ext uri="{FF2B5EF4-FFF2-40B4-BE49-F238E27FC236}">
                  <a16:creationId xmlns:a16="http://schemas.microsoft.com/office/drawing/2014/main" id="{811993F1-3674-4774-9D44-D29C20D33A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3295" y="4014948"/>
              <a:ext cx="511015" cy="513182"/>
            </a:xfrm>
            <a:prstGeom prst="ellipse">
              <a:avLst/>
            </a:prstGeom>
            <a:solidFill>
              <a:schemeClr val="accent1">
                <a:lumMod val="60000"/>
                <a:lumOff val="40000"/>
              </a:schemeClr>
            </a:solidFill>
            <a:ln w="9331" cap="flat">
              <a:noFill/>
              <a:prstDash val="solid"/>
              <a:miter/>
            </a:ln>
          </p:spPr>
          <p:txBody>
            <a:bodyPr rtlCol="0" anchor="ctr"/>
            <a:lstStyle/>
            <a:p>
              <a:endParaRPr lang="en-US" dirty="0">
                <a:solidFill>
                  <a:schemeClr val="tx1"/>
                </a:solidFill>
              </a:endParaRPr>
            </a:p>
          </p:txBody>
        </p:sp>
        <p:sp>
          <p:nvSpPr>
            <p:cNvPr id="30" name="Oval 29">
              <a:extLst>
                <a:ext uri="{FF2B5EF4-FFF2-40B4-BE49-F238E27FC236}">
                  <a16:creationId xmlns:a16="http://schemas.microsoft.com/office/drawing/2014/main" id="{ED051B56-304B-4E18-A7A6-A26C29E127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59546" y="4421992"/>
              <a:ext cx="212276" cy="21227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022A43EA-C9EC-4EF3-A994-6C6DE845CD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83411" y="4774758"/>
              <a:ext cx="819954" cy="995873"/>
            </a:xfrm>
            <a:custGeom>
              <a:avLst/>
              <a:gdLst>
                <a:gd name="connsiteX0" fmla="*/ 1087069 w 1119832"/>
                <a:gd name="connsiteY0" fmla="*/ 1138 h 1360088"/>
                <a:gd name="connsiteX1" fmla="*/ 1119832 w 1119832"/>
                <a:gd name="connsiteY1" fmla="*/ 3278 h 1360088"/>
                <a:gd name="connsiteX2" fmla="*/ 1119832 w 1119832"/>
                <a:gd name="connsiteY2" fmla="*/ 1097964 h 1360088"/>
                <a:gd name="connsiteX3" fmla="*/ 1109686 w 1119832"/>
                <a:gd name="connsiteY3" fmla="*/ 1109686 h 1360088"/>
                <a:gd name="connsiteX4" fmla="*/ 25249 w 1119832"/>
                <a:gd name="connsiteY4" fmla="*/ 1334840 h 1360088"/>
                <a:gd name="connsiteX5" fmla="*/ 250404 w 1119832"/>
                <a:gd name="connsiteY5" fmla="*/ 250404 h 1360088"/>
                <a:gd name="connsiteX6" fmla="*/ 1087069 w 1119832"/>
                <a:gd name="connsiteY6" fmla="*/ 1138 h 136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9832" h="1360088">
                  <a:moveTo>
                    <a:pt x="1087069" y="1138"/>
                  </a:moveTo>
                  <a:lnTo>
                    <a:pt x="1119832" y="3278"/>
                  </a:lnTo>
                  <a:lnTo>
                    <a:pt x="1119832" y="1097964"/>
                  </a:lnTo>
                  <a:lnTo>
                    <a:pt x="1109686" y="1109686"/>
                  </a:lnTo>
                  <a:cubicBezTo>
                    <a:pt x="748058" y="1471314"/>
                    <a:pt x="25249" y="1334840"/>
                    <a:pt x="25249" y="1334840"/>
                  </a:cubicBezTo>
                  <a:cubicBezTo>
                    <a:pt x="25249" y="1334840"/>
                    <a:pt x="-111224" y="612032"/>
                    <a:pt x="250404" y="250404"/>
                  </a:cubicBezTo>
                  <a:cubicBezTo>
                    <a:pt x="476422" y="24386"/>
                    <a:pt x="843525" y="-7060"/>
                    <a:pt x="1087069" y="1138"/>
                  </a:cubicBezTo>
                  <a:close/>
                </a:path>
              </a:pathLst>
            </a:custGeom>
            <a:pattFill prst="pct5">
              <a:fgClr>
                <a:schemeClr val="accent1">
                  <a:lumMod val="40000"/>
                  <a:lumOff val="60000"/>
                </a:schemeClr>
              </a:fgClr>
              <a:bgClr>
                <a:schemeClr val="accent1">
                  <a:lumMod val="75000"/>
                </a:schemeClr>
              </a:bgClr>
            </a:pattFill>
            <a:ln w="9525" cap="flat">
              <a:noFill/>
              <a:prstDash val="solid"/>
              <a:miter/>
            </a:ln>
          </p:spPr>
          <p:txBody>
            <a:bodyPr rtlCol="0" anchor="ctr"/>
            <a:lstStyle/>
            <a:p>
              <a:pPr lvl="0"/>
              <a:endParaRPr lang="en-US" dirty="0"/>
            </a:p>
          </p:txBody>
        </p:sp>
        <p:sp>
          <p:nvSpPr>
            <p:cNvPr id="32" name="Freeform: Shape 31">
              <a:extLst>
                <a:ext uri="{FF2B5EF4-FFF2-40B4-BE49-F238E27FC236}">
                  <a16:creationId xmlns:a16="http://schemas.microsoft.com/office/drawing/2014/main" id="{10F1ADF2-FE01-4AE6-A295-A39ED97DE2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375869" y="6212806"/>
              <a:ext cx="2163589" cy="645194"/>
            </a:xfrm>
            <a:custGeom>
              <a:avLst/>
              <a:gdLst>
                <a:gd name="connsiteX0" fmla="*/ 1024272 w 2163589"/>
                <a:gd name="connsiteY0" fmla="*/ 0 h 645194"/>
                <a:gd name="connsiteX1" fmla="*/ 2163589 w 2163589"/>
                <a:gd name="connsiteY1" fmla="*/ 0 h 645194"/>
                <a:gd name="connsiteX2" fmla="*/ 2163589 w 2163589"/>
                <a:gd name="connsiteY2" fmla="*/ 645194 h 645194"/>
                <a:gd name="connsiteX3" fmla="*/ 0 w 2163589"/>
                <a:gd name="connsiteY3" fmla="*/ 645194 h 645194"/>
                <a:gd name="connsiteX4" fmla="*/ 76751 w 2163589"/>
                <a:gd name="connsiteY4" fmla="*/ 503789 h 645194"/>
                <a:gd name="connsiteX5" fmla="*/ 1024272 w 2163589"/>
                <a:gd name="connsiteY5" fmla="*/ 0 h 64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3589" h="645194">
                  <a:moveTo>
                    <a:pt x="1024272" y="0"/>
                  </a:moveTo>
                  <a:lnTo>
                    <a:pt x="2163589" y="0"/>
                  </a:lnTo>
                  <a:lnTo>
                    <a:pt x="2163589" y="645194"/>
                  </a:lnTo>
                  <a:lnTo>
                    <a:pt x="0" y="645194"/>
                  </a:lnTo>
                  <a:lnTo>
                    <a:pt x="76751" y="503789"/>
                  </a:lnTo>
                  <a:cubicBezTo>
                    <a:pt x="282096" y="199838"/>
                    <a:pt x="629843" y="0"/>
                    <a:pt x="1024272" y="0"/>
                  </a:cubicBezTo>
                  <a:close/>
                </a:path>
              </a:pathLst>
            </a:custGeom>
            <a:solidFill>
              <a:schemeClr val="accent1">
                <a:lumMod val="75000"/>
                <a:alpha val="65000"/>
              </a:schemeClr>
            </a:solidFill>
            <a:ln w="9331" cap="flat">
              <a:noFill/>
              <a:prstDash val="solid"/>
              <a:miter/>
            </a:ln>
          </p:spPr>
          <p:txBody>
            <a:bodyPr rtlCol="0" anchor="ctr"/>
            <a:lstStyle/>
            <a:p>
              <a:endParaRPr lang="en-US"/>
            </a:p>
          </p:txBody>
        </p:sp>
        <p:sp>
          <p:nvSpPr>
            <p:cNvPr id="23" name="Graphic 9">
              <a:extLst>
                <a:ext uri="{FF2B5EF4-FFF2-40B4-BE49-F238E27FC236}">
                  <a16:creationId xmlns:a16="http://schemas.microsoft.com/office/drawing/2014/main" id="{F3AA868C-C7C7-43CA-93C0-223D7CFB37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8029575" y="3821823"/>
              <a:ext cx="3036177" cy="3036177"/>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alpha val="60000"/>
              </a:schemeClr>
            </a:solidFill>
            <a:ln w="9331" cap="flat">
              <a:noFill/>
              <a:prstDash val="solid"/>
              <a:miter/>
            </a:ln>
          </p:spPr>
          <p:txBody>
            <a:bodyPr rtlCol="0" anchor="ctr"/>
            <a:lstStyle/>
            <a:p>
              <a:endParaRPr lang="en-US"/>
            </a:p>
          </p:txBody>
        </p:sp>
        <p:sp>
          <p:nvSpPr>
            <p:cNvPr id="34" name="Graphic 9">
              <a:extLst>
                <a:ext uri="{FF2B5EF4-FFF2-40B4-BE49-F238E27FC236}">
                  <a16:creationId xmlns:a16="http://schemas.microsoft.com/office/drawing/2014/main" id="{D9AA7FB3-DE79-43C1-9DEE-DC52B2E591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8192630" y="3992743"/>
              <a:ext cx="2710066" cy="2710066"/>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p>
              <a:endParaRPr lang="en-US" dirty="0"/>
            </a:p>
          </p:txBody>
        </p:sp>
      </p:grpSp>
      <p:sp>
        <p:nvSpPr>
          <p:cNvPr id="36" name="Texture">
            <a:extLst>
              <a:ext uri="{FF2B5EF4-FFF2-40B4-BE49-F238E27FC236}">
                <a16:creationId xmlns:a16="http://schemas.microsoft.com/office/drawing/2014/main" id="{043A5B13-5691-4583-8441-C0C019945E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blipFill dpi="0" rotWithShape="1">
            <a:blip r:embed="rId3">
              <a:alphaModFix amt="6000"/>
            </a:blip>
            <a:srcRect/>
            <a:tile tx="0" ty="0" sx="100000" sy="100000" flip="none" algn="tl"/>
          </a:blipFill>
          <a:ln w="9525"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074BAAE4-EC7F-419B-8628-157DB68EEBE7}"/>
              </a:ext>
            </a:extLst>
          </p:cNvPr>
          <p:cNvSpPr>
            <a:spLocks noGrp="1"/>
          </p:cNvSpPr>
          <p:nvPr>
            <p:ph type="title"/>
          </p:nvPr>
        </p:nvSpPr>
        <p:spPr>
          <a:xfrm>
            <a:off x="457201" y="676656"/>
            <a:ext cx="6694714" cy="2243078"/>
          </a:xfrm>
        </p:spPr>
        <p:txBody>
          <a:bodyPr vert="horz" lIns="91440" tIns="45720" rIns="91440" bIns="45720" rtlCol="0" anchor="ctr">
            <a:normAutofit/>
          </a:bodyPr>
          <a:lstStyle/>
          <a:p>
            <a:r>
              <a:rPr lang="en-US" sz="5400"/>
              <a:t>Reflection</a:t>
            </a:r>
          </a:p>
        </p:txBody>
      </p:sp>
      <p:sp>
        <p:nvSpPr>
          <p:cNvPr id="3" name="Content Placeholder 2">
            <a:extLst>
              <a:ext uri="{FF2B5EF4-FFF2-40B4-BE49-F238E27FC236}">
                <a16:creationId xmlns:a16="http://schemas.microsoft.com/office/drawing/2014/main" id="{BDE77AB2-1E6A-451E-A118-9DE786C2C978}"/>
              </a:ext>
            </a:extLst>
          </p:cNvPr>
          <p:cNvSpPr>
            <a:spLocks noGrp="1"/>
          </p:cNvSpPr>
          <p:nvPr>
            <p:ph idx="1"/>
          </p:nvPr>
        </p:nvSpPr>
        <p:spPr>
          <a:xfrm>
            <a:off x="5519537" y="849184"/>
            <a:ext cx="6480551" cy="2243078"/>
          </a:xfrm>
        </p:spPr>
        <p:txBody>
          <a:bodyPr vert="horz" lIns="91440" tIns="45720" rIns="91440" bIns="45720" rtlCol="0" anchor="ctr">
            <a:normAutofit/>
          </a:bodyPr>
          <a:lstStyle/>
          <a:p>
            <a:pPr marL="0" indent="0">
              <a:buNone/>
            </a:pPr>
            <a:r>
              <a:rPr lang="en-US" sz="3200" dirty="0"/>
              <a:t>Before today, had you ever heard of </a:t>
            </a:r>
            <a:r>
              <a:rPr lang="en-US" sz="3200"/>
              <a:t>the National Day of Mourning? </a:t>
            </a:r>
          </a:p>
        </p:txBody>
      </p:sp>
      <p:pic>
        <p:nvPicPr>
          <p:cNvPr id="4" name="Picture 4" descr="Icon&#10;&#10;Description automatically generated">
            <a:extLst>
              <a:ext uri="{FF2B5EF4-FFF2-40B4-BE49-F238E27FC236}">
                <a16:creationId xmlns:a16="http://schemas.microsoft.com/office/drawing/2014/main" id="{C4ED45FF-71A7-45D1-AA23-F683D3B03DC8}"/>
              </a:ext>
            </a:extLst>
          </p:cNvPr>
          <p:cNvPicPr>
            <a:picLocks noChangeAspect="1"/>
          </p:cNvPicPr>
          <p:nvPr/>
        </p:nvPicPr>
        <p:blipFill rotWithShape="1">
          <a:blip r:embed="rId4"/>
          <a:srcRect r="-6" b="-6"/>
          <a:stretch/>
        </p:blipFill>
        <p:spPr>
          <a:xfrm>
            <a:off x="4506528" y="3087219"/>
            <a:ext cx="3036178" cy="3036178"/>
          </a:xfrm>
          <a:custGeom>
            <a:avLst/>
            <a:gdLst/>
            <a:ahLst/>
            <a:cxnLst/>
            <a:rect l="l" t="t" r="r" b="b"/>
            <a:pathLst>
              <a:path w="3100792" h="3100792">
                <a:moveTo>
                  <a:pt x="0" y="0"/>
                </a:moveTo>
                <a:lnTo>
                  <a:pt x="1548119" y="0"/>
                </a:lnTo>
                <a:cubicBezTo>
                  <a:pt x="2405645" y="0"/>
                  <a:pt x="3100792" y="695146"/>
                  <a:pt x="3100792" y="1552673"/>
                </a:cubicBezTo>
                <a:lnTo>
                  <a:pt x="3100792" y="3100792"/>
                </a:lnTo>
                <a:lnTo>
                  <a:pt x="1552673" y="3100792"/>
                </a:lnTo>
                <a:cubicBezTo>
                  <a:pt x="695146" y="3100792"/>
                  <a:pt x="0" y="2405645"/>
                  <a:pt x="0" y="1548119"/>
                </a:cubicBezTo>
                <a:close/>
              </a:path>
            </a:pathLst>
          </a:custGeom>
        </p:spPr>
      </p:pic>
    </p:spTree>
    <p:extLst>
      <p:ext uri="{BB962C8B-B14F-4D97-AF65-F5344CB8AC3E}">
        <p14:creationId xmlns:p14="http://schemas.microsoft.com/office/powerpoint/2010/main" val="1874920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5" name="Background Fill">
            <a:extLst>
              <a:ext uri="{FF2B5EF4-FFF2-40B4-BE49-F238E27FC236}">
                <a16:creationId xmlns:a16="http://schemas.microsoft.com/office/drawing/2014/main" id="{FAFB3478-4AEC-431E-93B2-1593839C1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9525" cap="flat">
            <a:noFill/>
            <a:prstDash val="solid"/>
            <a:miter/>
          </a:ln>
        </p:spPr>
        <p:txBody>
          <a:bodyPr rtlCol="0" anchor="ctr"/>
          <a:lstStyle/>
          <a:p>
            <a:endParaRPr lang="en-US">
              <a:solidFill>
                <a:schemeClr val="tx1"/>
              </a:solidFill>
            </a:endParaRPr>
          </a:p>
        </p:txBody>
      </p:sp>
      <p:sp>
        <p:nvSpPr>
          <p:cNvPr id="27" name="Color Fill">
            <a:extLst>
              <a:ext uri="{FF2B5EF4-FFF2-40B4-BE49-F238E27FC236}">
                <a16:creationId xmlns:a16="http://schemas.microsoft.com/office/drawing/2014/main" id="{3FFB0B4B-B126-43E0-A25C-BA56343325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29" name="Group 28">
            <a:extLst>
              <a:ext uri="{FF2B5EF4-FFF2-40B4-BE49-F238E27FC236}">
                <a16:creationId xmlns:a16="http://schemas.microsoft.com/office/drawing/2014/main" id="{B5458D83-9222-44EE-A1B7-C500910CA8A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49180" y="-1190"/>
            <a:ext cx="4263283" cy="6859190"/>
            <a:chOff x="7649180" y="-1190"/>
            <a:chExt cx="4263283" cy="6859190"/>
          </a:xfrm>
        </p:grpSpPr>
        <p:sp>
          <p:nvSpPr>
            <p:cNvPr id="30" name="Oval 29">
              <a:extLst>
                <a:ext uri="{FF2B5EF4-FFF2-40B4-BE49-F238E27FC236}">
                  <a16:creationId xmlns:a16="http://schemas.microsoft.com/office/drawing/2014/main" id="{D4DBE9CF-1CAE-4505-95C1-A884EE3B91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202463" y="453951"/>
              <a:ext cx="608046" cy="608046"/>
            </a:xfrm>
            <a:prstGeom prst="ellipse">
              <a:avLst/>
            </a:prstGeom>
            <a:solidFill>
              <a:schemeClr val="accent1">
                <a:lumMod val="60000"/>
                <a:lumOff val="40000"/>
                <a:alpha val="60000"/>
              </a:schemeClr>
            </a:solidFill>
            <a:ln w="9331" cap="flat">
              <a:noFill/>
              <a:prstDash val="solid"/>
              <a:miter/>
            </a:ln>
          </p:spPr>
          <p:txBody>
            <a:bodyPr rtlCol="0" anchor="ctr"/>
            <a:lstStyle/>
            <a:p>
              <a:endParaRPr lang="en-US">
                <a:solidFill>
                  <a:schemeClr val="tx1"/>
                </a:solidFill>
              </a:endParaRPr>
            </a:p>
          </p:txBody>
        </p:sp>
        <p:sp>
          <p:nvSpPr>
            <p:cNvPr id="31" name="Graphic 18">
              <a:extLst>
                <a:ext uri="{FF2B5EF4-FFF2-40B4-BE49-F238E27FC236}">
                  <a16:creationId xmlns:a16="http://schemas.microsoft.com/office/drawing/2014/main" id="{941A5848-6221-4751-BD3F-FB6615B5CC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649180" y="4581409"/>
              <a:ext cx="856614" cy="1305524"/>
            </a:xfrm>
            <a:custGeom>
              <a:avLst/>
              <a:gdLst>
                <a:gd name="connsiteX0" fmla="*/ 3413379 w 3413378"/>
                <a:gd name="connsiteY0" fmla="*/ 3266028 h 6532054"/>
                <a:gd name="connsiteX1" fmla="*/ 1706689 w 3413378"/>
                <a:gd name="connsiteY1" fmla="*/ 6532055 h 6532054"/>
                <a:gd name="connsiteX2" fmla="*/ 0 w 3413378"/>
                <a:gd name="connsiteY2" fmla="*/ 3266028 h 6532054"/>
                <a:gd name="connsiteX3" fmla="*/ 1706689 w 3413378"/>
                <a:gd name="connsiteY3" fmla="*/ 0 h 6532054"/>
                <a:gd name="connsiteX4" fmla="*/ 3413379 w 3413378"/>
                <a:gd name="connsiteY4" fmla="*/ 3266028 h 6532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3378" h="6532054">
                  <a:moveTo>
                    <a:pt x="3413379" y="3266028"/>
                  </a:moveTo>
                  <a:cubicBezTo>
                    <a:pt x="3413379" y="5069777"/>
                    <a:pt x="1706689" y="6532055"/>
                    <a:pt x="1706689" y="6532055"/>
                  </a:cubicBezTo>
                  <a:cubicBezTo>
                    <a:pt x="1706689" y="6532055"/>
                    <a:pt x="0" y="5069777"/>
                    <a:pt x="0" y="3266028"/>
                  </a:cubicBezTo>
                  <a:cubicBezTo>
                    <a:pt x="0" y="1462278"/>
                    <a:pt x="1706689" y="0"/>
                    <a:pt x="1706689" y="0"/>
                  </a:cubicBezTo>
                  <a:cubicBezTo>
                    <a:pt x="1706689" y="0"/>
                    <a:pt x="3413379" y="1462278"/>
                    <a:pt x="3413379" y="3266028"/>
                  </a:cubicBez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p>
              <a:endParaRPr lang="en-US"/>
            </a:p>
          </p:txBody>
        </p:sp>
        <p:sp>
          <p:nvSpPr>
            <p:cNvPr id="32" name="Oval 31">
              <a:extLst>
                <a:ext uri="{FF2B5EF4-FFF2-40B4-BE49-F238E27FC236}">
                  <a16:creationId xmlns:a16="http://schemas.microsoft.com/office/drawing/2014/main" id="{AE482FC7-2DD4-4C7D-A2D2-5CBE9D4CAE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66922" y="5224794"/>
              <a:ext cx="439469" cy="439469"/>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ACE3AC6B-38A6-4E6F-A9DA-665609D7F9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14482" y="-1190"/>
              <a:ext cx="3597981" cy="1501977"/>
            </a:xfrm>
            <a:custGeom>
              <a:avLst/>
              <a:gdLst>
                <a:gd name="connsiteX0" fmla="*/ 0 w 3597981"/>
                <a:gd name="connsiteY0" fmla="*/ 0 h 1501977"/>
                <a:gd name="connsiteX1" fmla="*/ 3597981 w 3597981"/>
                <a:gd name="connsiteY1" fmla="*/ 0 h 1501977"/>
                <a:gd name="connsiteX2" fmla="*/ 3590068 w 3597981"/>
                <a:gd name="connsiteY2" fmla="*/ 51850 h 1501977"/>
                <a:gd name="connsiteX3" fmla="*/ 1810819 w 3597981"/>
                <a:gd name="connsiteY3" fmla="*/ 1501977 h 1501977"/>
                <a:gd name="connsiteX4" fmla="*/ 0 w 3597981"/>
                <a:gd name="connsiteY4" fmla="*/ 1501977 h 1501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7981" h="1501977">
                  <a:moveTo>
                    <a:pt x="0" y="0"/>
                  </a:moveTo>
                  <a:lnTo>
                    <a:pt x="3597981" y="0"/>
                  </a:lnTo>
                  <a:lnTo>
                    <a:pt x="3590068" y="51850"/>
                  </a:lnTo>
                  <a:cubicBezTo>
                    <a:pt x="3420721" y="879443"/>
                    <a:pt x="2688479" y="1501977"/>
                    <a:pt x="1810819" y="1501977"/>
                  </a:cubicBezTo>
                  <a:lnTo>
                    <a:pt x="0" y="1501977"/>
                  </a:lnTo>
                  <a:close/>
                </a:path>
              </a:pathLst>
            </a:custGeom>
            <a:solidFill>
              <a:schemeClr val="accent1">
                <a:lumMod val="75000"/>
                <a:alpha val="65000"/>
              </a:schemeClr>
            </a:solidFill>
            <a:ln w="9331" cap="flat">
              <a:noFill/>
              <a:prstDash val="solid"/>
              <a:miter/>
            </a:ln>
          </p:spPr>
          <p:txBody>
            <a:bodyPr rtlCol="0" anchor="ctr"/>
            <a:lstStyle/>
            <a:p>
              <a:endParaRPr lang="en-US" dirty="0"/>
            </a:p>
          </p:txBody>
        </p:sp>
        <p:sp>
          <p:nvSpPr>
            <p:cNvPr id="34" name="Freeform: Shape 33">
              <a:extLst>
                <a:ext uri="{FF2B5EF4-FFF2-40B4-BE49-F238E27FC236}">
                  <a16:creationId xmlns:a16="http://schemas.microsoft.com/office/drawing/2014/main" id="{5172E9C8-35A3-478D-B6DC-7BD83B3128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88140" y="5358009"/>
              <a:ext cx="3597678" cy="1499991"/>
            </a:xfrm>
            <a:custGeom>
              <a:avLst/>
              <a:gdLst>
                <a:gd name="connsiteX0" fmla="*/ 1786859 w 3597678"/>
                <a:gd name="connsiteY0" fmla="*/ 0 h 1499991"/>
                <a:gd name="connsiteX1" fmla="*/ 3597678 w 3597678"/>
                <a:gd name="connsiteY1" fmla="*/ 0 h 1499991"/>
                <a:gd name="connsiteX2" fmla="*/ 3597678 w 3597678"/>
                <a:gd name="connsiteY2" fmla="*/ 1499991 h 1499991"/>
                <a:gd name="connsiteX3" fmla="*/ 0 w 3597678"/>
                <a:gd name="connsiteY3" fmla="*/ 1499991 h 1499991"/>
                <a:gd name="connsiteX4" fmla="*/ 7610 w 3597678"/>
                <a:gd name="connsiteY4" fmla="*/ 1450127 h 1499991"/>
                <a:gd name="connsiteX5" fmla="*/ 1786859 w 3597678"/>
                <a:gd name="connsiteY5" fmla="*/ 0 h 1499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97678" h="1499991">
                  <a:moveTo>
                    <a:pt x="1786859" y="0"/>
                  </a:moveTo>
                  <a:lnTo>
                    <a:pt x="3597678" y="0"/>
                  </a:lnTo>
                  <a:lnTo>
                    <a:pt x="3597678" y="1499991"/>
                  </a:lnTo>
                  <a:lnTo>
                    <a:pt x="0" y="1499991"/>
                  </a:lnTo>
                  <a:lnTo>
                    <a:pt x="7610" y="1450127"/>
                  </a:lnTo>
                  <a:cubicBezTo>
                    <a:pt x="176957" y="622534"/>
                    <a:pt x="909198" y="0"/>
                    <a:pt x="1786859" y="0"/>
                  </a:cubicBezTo>
                  <a:close/>
                </a:path>
              </a:pathLst>
            </a:custGeom>
            <a:solidFill>
              <a:schemeClr val="accent1">
                <a:lumMod val="60000"/>
                <a:lumOff val="40000"/>
                <a:alpha val="60000"/>
              </a:schemeClr>
            </a:solidFill>
            <a:ln w="9331" cap="flat">
              <a:noFill/>
              <a:prstDash val="solid"/>
              <a:miter/>
            </a:ln>
          </p:spPr>
          <p:txBody>
            <a:bodyPr rtlCol="0" anchor="ctr"/>
            <a:lstStyle/>
            <a:p>
              <a:endParaRPr lang="en-US" dirty="0"/>
            </a:p>
          </p:txBody>
        </p:sp>
      </p:grpSp>
      <p:sp>
        <p:nvSpPr>
          <p:cNvPr id="36" name="Texture">
            <a:extLst>
              <a:ext uri="{FF2B5EF4-FFF2-40B4-BE49-F238E27FC236}">
                <a16:creationId xmlns:a16="http://schemas.microsoft.com/office/drawing/2014/main" id="{2E922E9E-A29B-4164-A634-B718A4336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blipFill dpi="0" rotWithShape="1">
            <a:blip r:embed="rId3">
              <a:alphaModFix amt="6000"/>
            </a:blip>
            <a:srcRect/>
            <a:tile tx="0" ty="0" sx="100000" sy="100000" flip="none" algn="tl"/>
          </a:blipFill>
          <a:ln w="9525"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786D76DC-FF82-4ADD-A4AF-2B3FBAEBCA54}"/>
              </a:ext>
            </a:extLst>
          </p:cNvPr>
          <p:cNvSpPr>
            <a:spLocks noGrp="1"/>
          </p:cNvSpPr>
          <p:nvPr>
            <p:ph type="title"/>
          </p:nvPr>
        </p:nvSpPr>
        <p:spPr>
          <a:xfrm>
            <a:off x="457200" y="668049"/>
            <a:ext cx="7685037" cy="1325563"/>
          </a:xfrm>
        </p:spPr>
        <p:txBody>
          <a:bodyPr vert="horz" lIns="91440" tIns="45720" rIns="91440" bIns="45720" rtlCol="0">
            <a:normAutofit/>
          </a:bodyPr>
          <a:lstStyle/>
          <a:p>
            <a:r>
              <a:rPr lang="en-US"/>
              <a:t>National Day of Mourning</a:t>
            </a:r>
          </a:p>
        </p:txBody>
      </p:sp>
      <p:sp>
        <p:nvSpPr>
          <p:cNvPr id="3" name="Content Placeholder 2">
            <a:extLst>
              <a:ext uri="{FF2B5EF4-FFF2-40B4-BE49-F238E27FC236}">
                <a16:creationId xmlns:a16="http://schemas.microsoft.com/office/drawing/2014/main" id="{516494E3-EA10-4C83-A0A1-9CB22AA7BCF0}"/>
              </a:ext>
            </a:extLst>
          </p:cNvPr>
          <p:cNvSpPr>
            <a:spLocks noGrp="1"/>
          </p:cNvSpPr>
          <p:nvPr>
            <p:ph idx="1"/>
          </p:nvPr>
        </p:nvSpPr>
        <p:spPr>
          <a:xfrm>
            <a:off x="457200" y="2297996"/>
            <a:ext cx="7685037" cy="4080250"/>
          </a:xfrm>
        </p:spPr>
        <p:txBody>
          <a:bodyPr vert="horz" lIns="91440" tIns="45720" rIns="91440" bIns="45720" rtlCol="0" anchor="t">
            <a:normAutofit/>
          </a:bodyPr>
          <a:lstStyle/>
          <a:p>
            <a:r>
              <a:rPr lang="en-US"/>
              <a:t>Every Thanksgiving day in Plymouth, Massachusetts, Indigenous Americans gather to observe a National Day of Mourning.</a:t>
            </a:r>
          </a:p>
          <a:p>
            <a:endParaRPr lang="en-US"/>
          </a:p>
          <a:p>
            <a:r>
              <a:rPr lang="en-US"/>
              <a:t>National Day of Mourning began in 1970 as a way for </a:t>
            </a:r>
            <a:r>
              <a:rPr lang="en-US" dirty="0"/>
              <a:t>Indigenous </a:t>
            </a:r>
            <a:r>
              <a:rPr lang="en-US"/>
              <a:t>people to remember their </a:t>
            </a:r>
            <a:r>
              <a:rPr lang="en-US" dirty="0"/>
              <a:t>ancestors</a:t>
            </a:r>
            <a:r>
              <a:rPr lang="en-US"/>
              <a:t> and grieve their genocide. </a:t>
            </a:r>
          </a:p>
          <a:p>
            <a:endParaRPr lang="en-US"/>
          </a:p>
          <a:p>
            <a:r>
              <a:rPr lang="en-US"/>
              <a:t>The National Day of Mourning is organized by the United American Indians of New England. </a:t>
            </a:r>
          </a:p>
        </p:txBody>
      </p:sp>
      <p:pic>
        <p:nvPicPr>
          <p:cNvPr id="4" name="Picture 4" descr="Logo&#10;&#10;Description automatically generated">
            <a:extLst>
              <a:ext uri="{FF2B5EF4-FFF2-40B4-BE49-F238E27FC236}">
                <a16:creationId xmlns:a16="http://schemas.microsoft.com/office/drawing/2014/main" id="{C6485DC4-4FA7-4B12-8D29-BCA6930427CC}"/>
              </a:ext>
            </a:extLst>
          </p:cNvPr>
          <p:cNvPicPr>
            <a:picLocks noChangeAspect="1"/>
          </p:cNvPicPr>
          <p:nvPr/>
        </p:nvPicPr>
        <p:blipFill rotWithShape="1">
          <a:blip r:embed="rId4"/>
          <a:srcRect r="-3" b="-3"/>
          <a:stretch/>
        </p:blipFill>
        <p:spPr>
          <a:xfrm>
            <a:off x="8313705" y="1605900"/>
            <a:ext cx="3572113" cy="3572112"/>
          </a:xfrm>
          <a:custGeom>
            <a:avLst/>
            <a:gdLst/>
            <a:ahLst/>
            <a:cxnLst/>
            <a:rect l="l" t="t" r="r" b="b"/>
            <a:pathLst>
              <a:path w="3646992" h="3646991">
                <a:moveTo>
                  <a:pt x="0" y="0"/>
                </a:moveTo>
                <a:lnTo>
                  <a:pt x="1820818" y="0"/>
                </a:lnTo>
                <a:cubicBezTo>
                  <a:pt x="2829397" y="0"/>
                  <a:pt x="3646992" y="817595"/>
                  <a:pt x="3646992" y="1826174"/>
                </a:cubicBezTo>
                <a:lnTo>
                  <a:pt x="3646992" y="3646991"/>
                </a:lnTo>
                <a:lnTo>
                  <a:pt x="1826174" y="3646991"/>
                </a:lnTo>
                <a:cubicBezTo>
                  <a:pt x="817595" y="3646991"/>
                  <a:pt x="0" y="2829396"/>
                  <a:pt x="0" y="1820817"/>
                </a:cubicBezTo>
                <a:close/>
              </a:path>
            </a:pathLst>
          </a:custGeom>
        </p:spPr>
      </p:pic>
    </p:spTree>
    <p:extLst>
      <p:ext uri="{BB962C8B-B14F-4D97-AF65-F5344CB8AC3E}">
        <p14:creationId xmlns:p14="http://schemas.microsoft.com/office/powerpoint/2010/main" val="6077765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Background Fill">
            <a:extLst>
              <a:ext uri="{FF2B5EF4-FFF2-40B4-BE49-F238E27FC236}">
                <a16:creationId xmlns:a16="http://schemas.microsoft.com/office/drawing/2014/main" id="{FAFB3478-4AEC-431E-93B2-1593839C1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9525" cap="flat">
            <a:noFill/>
            <a:prstDash val="solid"/>
            <a:miter/>
          </a:ln>
        </p:spPr>
        <p:txBody>
          <a:bodyPr rtlCol="0" anchor="ctr"/>
          <a:lstStyle/>
          <a:p>
            <a:endParaRPr lang="en-US">
              <a:solidFill>
                <a:schemeClr val="tx1"/>
              </a:solidFill>
            </a:endParaRPr>
          </a:p>
        </p:txBody>
      </p:sp>
      <p:sp>
        <p:nvSpPr>
          <p:cNvPr id="12" name="Color Fill">
            <a:extLst>
              <a:ext uri="{FF2B5EF4-FFF2-40B4-BE49-F238E27FC236}">
                <a16:creationId xmlns:a16="http://schemas.microsoft.com/office/drawing/2014/main" id="{BA44E6CA-03F3-47EA-A9F3-5C0674E28D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a:solidFill>
                <a:schemeClr val="bg2">
                  <a:lumMod val="75000"/>
                  <a:lumOff val="25000"/>
                </a:schemeClr>
              </a:solidFill>
            </a:endParaRPr>
          </a:p>
        </p:txBody>
      </p:sp>
      <p:grpSp>
        <p:nvGrpSpPr>
          <p:cNvPr id="14" name="Group 13">
            <a:extLst>
              <a:ext uri="{FF2B5EF4-FFF2-40B4-BE49-F238E27FC236}">
                <a16:creationId xmlns:a16="http://schemas.microsoft.com/office/drawing/2014/main" id="{2133F6AA-C5A6-4FEB-9ED1-FE0D0ACFA83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187143" y="0"/>
            <a:ext cx="5001809" cy="3481385"/>
            <a:chOff x="7187143" y="0"/>
            <a:chExt cx="5001809" cy="3481385"/>
          </a:xfrm>
        </p:grpSpPr>
        <p:sp>
          <p:nvSpPr>
            <p:cNvPr id="15" name="Graphic 9">
              <a:extLst>
                <a:ext uri="{FF2B5EF4-FFF2-40B4-BE49-F238E27FC236}">
                  <a16:creationId xmlns:a16="http://schemas.microsoft.com/office/drawing/2014/main" id="{3B1B2AC5-337C-46C3-A6BD-0160092FDE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187143" y="484365"/>
              <a:ext cx="1603949" cy="1603948"/>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p>
              <a:endParaRPr lang="en-US"/>
            </a:p>
          </p:txBody>
        </p:sp>
        <p:sp>
          <p:nvSpPr>
            <p:cNvPr id="16" name="Oval 15">
              <a:extLst>
                <a:ext uri="{FF2B5EF4-FFF2-40B4-BE49-F238E27FC236}">
                  <a16:creationId xmlns:a16="http://schemas.microsoft.com/office/drawing/2014/main" id="{7C45BC5D-08FB-4086-A3E8-8784E3CC48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537820" y="3215806"/>
              <a:ext cx="265579" cy="265579"/>
            </a:xfrm>
            <a:prstGeom prst="ellipse">
              <a:avLst/>
            </a:prstGeom>
            <a:pattFill prst="pct5">
              <a:fgClr>
                <a:schemeClr val="accent4">
                  <a:lumMod val="20000"/>
                  <a:lumOff val="80000"/>
                </a:schemeClr>
              </a:fgClr>
              <a:bgClr>
                <a:schemeClr val="accent4">
                  <a:lumMod val="60000"/>
                  <a:lumOff val="40000"/>
                </a:schemeClr>
              </a:bgClr>
            </a:pattFill>
            <a:ln w="9525" cap="flat">
              <a:noFill/>
              <a:prstDash val="solid"/>
              <a:miter/>
            </a:ln>
          </p:spPr>
          <p:txBody>
            <a:bodyPr rtlCol="0" anchor="ctr"/>
            <a:lstStyle/>
            <a:p>
              <a:endParaRPr lang="en-US">
                <a:solidFill>
                  <a:schemeClr val="tx1"/>
                </a:solidFill>
              </a:endParaRPr>
            </a:p>
          </p:txBody>
        </p:sp>
        <p:sp>
          <p:nvSpPr>
            <p:cNvPr id="17" name="Freeform: Shape 16">
              <a:extLst>
                <a:ext uri="{FF2B5EF4-FFF2-40B4-BE49-F238E27FC236}">
                  <a16:creationId xmlns:a16="http://schemas.microsoft.com/office/drawing/2014/main" id="{5BE65B3D-806E-4EE9-A243-AF409731EC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52849" y="0"/>
              <a:ext cx="1303285" cy="962498"/>
            </a:xfrm>
            <a:custGeom>
              <a:avLst/>
              <a:gdLst>
                <a:gd name="connsiteX0" fmla="*/ 0 w 1303285"/>
                <a:gd name="connsiteY0" fmla="*/ 0 h 962498"/>
                <a:gd name="connsiteX1" fmla="*/ 1303285 w 1303285"/>
                <a:gd name="connsiteY1" fmla="*/ 0 h 962498"/>
                <a:gd name="connsiteX2" fmla="*/ 1298420 w 1303285"/>
                <a:gd name="connsiteY2" fmla="*/ 67508 h 962498"/>
                <a:gd name="connsiteX3" fmla="*/ 651642 w 1303285"/>
                <a:gd name="connsiteY3" fmla="*/ 962498 h 962498"/>
                <a:gd name="connsiteX4" fmla="*/ 4865 w 1303285"/>
                <a:gd name="connsiteY4" fmla="*/ 67508 h 962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285" h="962498">
                  <a:moveTo>
                    <a:pt x="0" y="0"/>
                  </a:moveTo>
                  <a:lnTo>
                    <a:pt x="1303285" y="0"/>
                  </a:lnTo>
                  <a:lnTo>
                    <a:pt x="1298420" y="67508"/>
                  </a:lnTo>
                  <a:cubicBezTo>
                    <a:pt x="1226555" y="570204"/>
                    <a:pt x="651642" y="962498"/>
                    <a:pt x="651642" y="962498"/>
                  </a:cubicBezTo>
                  <a:cubicBezTo>
                    <a:pt x="651642" y="962498"/>
                    <a:pt x="76729" y="570204"/>
                    <a:pt x="4865" y="67508"/>
                  </a:cubicBezTo>
                  <a:close/>
                </a:path>
              </a:pathLst>
            </a:custGeom>
            <a:solidFill>
              <a:schemeClr val="accent4">
                <a:lumMod val="60000"/>
                <a:lumOff val="40000"/>
                <a:alpha val="30000"/>
              </a:schemeClr>
            </a:solid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01BE894C-CB85-4672-80A1-65D7C50CC3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60221" y="2032025"/>
              <a:ext cx="528731" cy="1057462"/>
            </a:xfrm>
            <a:custGeom>
              <a:avLst/>
              <a:gdLst>
                <a:gd name="connsiteX0" fmla="*/ 528731 w 528731"/>
                <a:gd name="connsiteY0" fmla="*/ 0 h 1057462"/>
                <a:gd name="connsiteX1" fmla="*/ 528731 w 528731"/>
                <a:gd name="connsiteY1" fmla="*/ 1057462 h 1057462"/>
                <a:gd name="connsiteX2" fmla="*/ 0 w 528731"/>
                <a:gd name="connsiteY2" fmla="*/ 528731 h 1057462"/>
                <a:gd name="connsiteX3" fmla="*/ 528731 w 528731"/>
                <a:gd name="connsiteY3" fmla="*/ 0 h 1057462"/>
              </a:gdLst>
              <a:ahLst/>
              <a:cxnLst>
                <a:cxn ang="0">
                  <a:pos x="connsiteX0" y="connsiteY0"/>
                </a:cxn>
                <a:cxn ang="0">
                  <a:pos x="connsiteX1" y="connsiteY1"/>
                </a:cxn>
                <a:cxn ang="0">
                  <a:pos x="connsiteX2" y="connsiteY2"/>
                </a:cxn>
                <a:cxn ang="0">
                  <a:pos x="connsiteX3" y="connsiteY3"/>
                </a:cxn>
              </a:cxnLst>
              <a:rect l="l" t="t" r="r" b="b"/>
              <a:pathLst>
                <a:path w="528731" h="1057462">
                  <a:moveTo>
                    <a:pt x="528731" y="0"/>
                  </a:moveTo>
                  <a:lnTo>
                    <a:pt x="528731" y="1057462"/>
                  </a:lnTo>
                  <a:cubicBezTo>
                    <a:pt x="236721" y="1057462"/>
                    <a:pt x="0" y="820741"/>
                    <a:pt x="0" y="528731"/>
                  </a:cubicBezTo>
                  <a:cubicBezTo>
                    <a:pt x="0" y="236721"/>
                    <a:pt x="236721" y="0"/>
                    <a:pt x="528731" y="0"/>
                  </a:cubicBez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p>
              <a:endParaRPr lang="en-US"/>
            </a:p>
          </p:txBody>
        </p:sp>
        <p:sp>
          <p:nvSpPr>
            <p:cNvPr id="19" name="Oval 18">
              <a:extLst>
                <a:ext uri="{FF2B5EF4-FFF2-40B4-BE49-F238E27FC236}">
                  <a16:creationId xmlns:a16="http://schemas.microsoft.com/office/drawing/2014/main" id="{2B016CF3-C523-43A5-8BEE-91E1D80AAB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65922" y="253625"/>
              <a:ext cx="265579" cy="265579"/>
            </a:xfrm>
            <a:prstGeom prst="ellipse">
              <a:avLst/>
            </a:prstGeom>
            <a:solidFill>
              <a:schemeClr val="accent2"/>
            </a:solidFill>
            <a:ln w="9525" cap="flat">
              <a:noFill/>
              <a:prstDash val="solid"/>
              <a:miter/>
            </a:ln>
          </p:spPr>
          <p:txBody>
            <a:bodyPr rtlCol="0" anchor="ctr"/>
            <a:lstStyle/>
            <a:p>
              <a:endParaRPr lang="en-US">
                <a:solidFill>
                  <a:schemeClr val="tx1"/>
                </a:solidFill>
              </a:endParaRPr>
            </a:p>
          </p:txBody>
        </p:sp>
      </p:grpSp>
      <p:sp>
        <p:nvSpPr>
          <p:cNvPr id="21" name="Texture">
            <a:extLst>
              <a:ext uri="{FF2B5EF4-FFF2-40B4-BE49-F238E27FC236}">
                <a16:creationId xmlns:a16="http://schemas.microsoft.com/office/drawing/2014/main" id="{2E922E9E-A29B-4164-A634-B718A4336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blipFill dpi="0" rotWithShape="1">
            <a:blip r:embed="rId3">
              <a:alphaModFix amt="6000"/>
            </a:blip>
            <a:srcRect/>
            <a:tile tx="0" ty="0" sx="100000" sy="100000" flip="none" algn="tl"/>
          </a:blipFill>
          <a:ln w="9525"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30D196CD-986C-4C39-8382-512B22FF5939}"/>
              </a:ext>
            </a:extLst>
          </p:cNvPr>
          <p:cNvSpPr>
            <a:spLocks noGrp="1"/>
          </p:cNvSpPr>
          <p:nvPr>
            <p:ph type="title"/>
          </p:nvPr>
        </p:nvSpPr>
        <p:spPr>
          <a:xfrm>
            <a:off x="457200" y="758952"/>
            <a:ext cx="5351843" cy="1325563"/>
          </a:xfrm>
        </p:spPr>
        <p:txBody>
          <a:bodyPr vert="horz" lIns="91440" tIns="45720" rIns="91440" bIns="45720" rtlCol="0" anchor="t">
            <a:normAutofit/>
          </a:bodyPr>
          <a:lstStyle/>
          <a:p>
            <a:r>
              <a:rPr lang="en-US"/>
              <a:t>History </a:t>
            </a:r>
          </a:p>
        </p:txBody>
      </p:sp>
      <p:sp>
        <p:nvSpPr>
          <p:cNvPr id="3" name="Content Placeholder 2">
            <a:extLst>
              <a:ext uri="{FF2B5EF4-FFF2-40B4-BE49-F238E27FC236}">
                <a16:creationId xmlns:a16="http://schemas.microsoft.com/office/drawing/2014/main" id="{D4A32208-3506-4177-A240-1958D62DB9E8}"/>
              </a:ext>
            </a:extLst>
          </p:cNvPr>
          <p:cNvSpPr>
            <a:spLocks noGrp="1"/>
          </p:cNvSpPr>
          <p:nvPr>
            <p:ph idx="1"/>
          </p:nvPr>
        </p:nvSpPr>
        <p:spPr>
          <a:xfrm>
            <a:off x="457200" y="1739661"/>
            <a:ext cx="6904597" cy="4533123"/>
          </a:xfrm>
        </p:spPr>
        <p:txBody>
          <a:bodyPr vert="horz" lIns="91440" tIns="45720" rIns="91440" bIns="45720" rtlCol="0" anchor="t">
            <a:noAutofit/>
          </a:bodyPr>
          <a:lstStyle/>
          <a:p>
            <a:r>
              <a:rPr lang="en-US" sz="1800" dirty="0"/>
              <a:t>In 1970, the Commonwealth of Massachusetts planned a celebration of the 350th anniversary of the Pilgrim's arrival to North America (specifically, Wampanoag land).  </a:t>
            </a:r>
          </a:p>
          <a:p>
            <a:endParaRPr lang="en-US" sz="1800" dirty="0"/>
          </a:p>
          <a:p>
            <a:r>
              <a:rPr lang="en-US" sz="1800" dirty="0"/>
              <a:t>This organizers wanted to commemorate the friendly relations between the settlers and the Wampanoag people.  </a:t>
            </a:r>
          </a:p>
          <a:p>
            <a:endParaRPr lang="en-US" sz="1800" dirty="0"/>
          </a:p>
          <a:p>
            <a:r>
              <a:rPr lang="en-US" sz="1800" dirty="0"/>
              <a:t>Wampanoag leader, Wamsutta, was invited to make a speech at the event. </a:t>
            </a:r>
          </a:p>
          <a:p>
            <a:endParaRPr lang="en-US" sz="1800" dirty="0"/>
          </a:p>
          <a:p>
            <a:r>
              <a:rPr lang="en-US" sz="1800" dirty="0"/>
              <a:t>Upon previewing his planned speech, the organizers of the event determined it was not appropriate. </a:t>
            </a:r>
          </a:p>
          <a:p>
            <a:pPr marL="0" indent="0">
              <a:buNone/>
            </a:pPr>
            <a:endParaRPr lang="en-US" sz="1800" dirty="0"/>
          </a:p>
          <a:p>
            <a:r>
              <a:rPr lang="en-US" sz="1800" dirty="0"/>
              <a:t>He was told "the theme of this anniversary celebration is the brotherhood and anything inflammatory would be out of place."</a:t>
            </a:r>
          </a:p>
        </p:txBody>
      </p:sp>
      <p:pic>
        <p:nvPicPr>
          <p:cNvPr id="5" name="Picture 5" descr="Logo&#10;&#10;Description automatically generated">
            <a:extLst>
              <a:ext uri="{FF2B5EF4-FFF2-40B4-BE49-F238E27FC236}">
                <a16:creationId xmlns:a16="http://schemas.microsoft.com/office/drawing/2014/main" id="{CDD019D5-8687-4484-BE8F-39DAFDF4A11A}"/>
              </a:ext>
            </a:extLst>
          </p:cNvPr>
          <p:cNvPicPr>
            <a:picLocks noChangeAspect="1"/>
          </p:cNvPicPr>
          <p:nvPr/>
        </p:nvPicPr>
        <p:blipFill rotWithShape="1">
          <a:blip r:embed="rId4"/>
          <a:srcRect r="3" b="753"/>
          <a:stretch/>
        </p:blipFill>
        <p:spPr>
          <a:xfrm>
            <a:off x="7370958" y="631912"/>
            <a:ext cx="3301338" cy="3301338"/>
          </a:xfrm>
          <a:custGeom>
            <a:avLst/>
            <a:gdLst/>
            <a:ahLst/>
            <a:cxnLst/>
            <a:rect l="l" t="t" r="r" b="b"/>
            <a:pathLst>
              <a:path w="3129592" h="3129592">
                <a:moveTo>
                  <a:pt x="1564796" y="0"/>
                </a:moveTo>
                <a:cubicBezTo>
                  <a:pt x="2429009" y="0"/>
                  <a:pt x="3129592" y="700583"/>
                  <a:pt x="3129592" y="1564796"/>
                </a:cubicBezTo>
                <a:cubicBezTo>
                  <a:pt x="3129592" y="2429009"/>
                  <a:pt x="2429009" y="3129592"/>
                  <a:pt x="1564796" y="3129592"/>
                </a:cubicBezTo>
                <a:cubicBezTo>
                  <a:pt x="700583" y="3129592"/>
                  <a:pt x="0" y="2429009"/>
                  <a:pt x="0" y="1564796"/>
                </a:cubicBezTo>
                <a:cubicBezTo>
                  <a:pt x="0" y="700583"/>
                  <a:pt x="700583" y="0"/>
                  <a:pt x="1564796" y="0"/>
                </a:cubicBezTo>
                <a:close/>
              </a:path>
            </a:pathLst>
          </a:custGeom>
        </p:spPr>
      </p:pic>
      <p:pic>
        <p:nvPicPr>
          <p:cNvPr id="4" name="Picture 4" descr="Logo&#10;&#10;Description automatically generated">
            <a:extLst>
              <a:ext uri="{FF2B5EF4-FFF2-40B4-BE49-F238E27FC236}">
                <a16:creationId xmlns:a16="http://schemas.microsoft.com/office/drawing/2014/main" id="{661D5B19-C4EC-4595-8561-481A3D70E7B1}"/>
              </a:ext>
            </a:extLst>
          </p:cNvPr>
          <p:cNvPicPr>
            <a:picLocks noChangeAspect="1"/>
          </p:cNvPicPr>
          <p:nvPr/>
        </p:nvPicPr>
        <p:blipFill rotWithShape="1">
          <a:blip r:embed="rId5"/>
          <a:srcRect r="7" b="7"/>
          <a:stretch/>
        </p:blipFill>
        <p:spPr>
          <a:xfrm>
            <a:off x="9509763" y="3873287"/>
            <a:ext cx="2308237" cy="2308237"/>
          </a:xfrm>
          <a:custGeom>
            <a:avLst/>
            <a:gdLst/>
            <a:ahLst/>
            <a:cxnLst/>
            <a:rect l="l" t="t" r="r" b="b"/>
            <a:pathLst>
              <a:path w="3129592" h="3129592">
                <a:moveTo>
                  <a:pt x="1564796" y="0"/>
                </a:moveTo>
                <a:cubicBezTo>
                  <a:pt x="2429009" y="0"/>
                  <a:pt x="3129592" y="700583"/>
                  <a:pt x="3129592" y="1564796"/>
                </a:cubicBezTo>
                <a:cubicBezTo>
                  <a:pt x="3129592" y="2429009"/>
                  <a:pt x="2429009" y="3129592"/>
                  <a:pt x="1564796" y="3129592"/>
                </a:cubicBezTo>
                <a:cubicBezTo>
                  <a:pt x="700583" y="3129592"/>
                  <a:pt x="0" y="2429009"/>
                  <a:pt x="0" y="1564796"/>
                </a:cubicBezTo>
                <a:cubicBezTo>
                  <a:pt x="0" y="700583"/>
                  <a:pt x="700583" y="0"/>
                  <a:pt x="1564796" y="0"/>
                </a:cubicBezTo>
                <a:close/>
              </a:path>
            </a:pathLst>
          </a:custGeom>
        </p:spPr>
      </p:pic>
    </p:spTree>
    <p:extLst>
      <p:ext uri="{BB962C8B-B14F-4D97-AF65-F5344CB8AC3E}">
        <p14:creationId xmlns:p14="http://schemas.microsoft.com/office/powerpoint/2010/main" val="17927451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0F358BAA-9C8A-4E17-BAD8-32FD6FFEA7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9525" cap="flat">
            <a:noFill/>
            <a:prstDash val="solid"/>
            <a:miter/>
          </a:ln>
        </p:spPr>
        <p:txBody>
          <a:bodyPr rtlCol="0" anchor="ctr"/>
          <a:lstStyle/>
          <a:p>
            <a:endParaRPr lang="en-US">
              <a:solidFill>
                <a:schemeClr val="tx1"/>
              </a:solidFill>
            </a:endParaRPr>
          </a:p>
        </p:txBody>
      </p:sp>
      <p:sp>
        <p:nvSpPr>
          <p:cNvPr id="7" name="Color Fill">
            <a:extLst>
              <a:ext uri="{FF2B5EF4-FFF2-40B4-BE49-F238E27FC236}">
                <a16:creationId xmlns:a16="http://schemas.microsoft.com/office/drawing/2014/main" id="{4D6F41A4-BEE3-4935-9371-4ADEA67A22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8" name="Group 12">
            <a:extLst>
              <a:ext uri="{FF2B5EF4-FFF2-40B4-BE49-F238E27FC236}">
                <a16:creationId xmlns:a16="http://schemas.microsoft.com/office/drawing/2014/main" id="{7726F010-956A-40BC-8A1F-8002DC729B4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351566" y="0"/>
            <a:ext cx="3840434" cy="6858000"/>
            <a:chOff x="8351565" y="0"/>
            <a:chExt cx="3840434" cy="6858000"/>
          </a:xfrm>
        </p:grpSpPr>
        <p:sp>
          <p:nvSpPr>
            <p:cNvPr id="14" name="Oval 13">
              <a:extLst>
                <a:ext uri="{FF2B5EF4-FFF2-40B4-BE49-F238E27FC236}">
                  <a16:creationId xmlns:a16="http://schemas.microsoft.com/office/drawing/2014/main" id="{D386E468-0048-46C4-ADDD-FBE7A6AE9F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260165" y="519204"/>
              <a:ext cx="474635" cy="47463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5" name="Freeform: Shape 14">
              <a:extLst>
                <a:ext uri="{FF2B5EF4-FFF2-40B4-BE49-F238E27FC236}">
                  <a16:creationId xmlns:a16="http://schemas.microsoft.com/office/drawing/2014/main" id="{C5B35ED4-0C31-4C8C-A45E-6A3EDEAB28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5871" y="0"/>
              <a:ext cx="2955657" cy="679194"/>
            </a:xfrm>
            <a:custGeom>
              <a:avLst/>
              <a:gdLst>
                <a:gd name="connsiteX0" fmla="*/ 0 w 2955657"/>
                <a:gd name="connsiteY0" fmla="*/ 0 h 679194"/>
                <a:gd name="connsiteX1" fmla="*/ 2955657 w 2955657"/>
                <a:gd name="connsiteY1" fmla="*/ 0 h 679194"/>
                <a:gd name="connsiteX2" fmla="*/ 2892839 w 2955657"/>
                <a:gd name="connsiteY2" fmla="*/ 84007 h 679194"/>
                <a:gd name="connsiteX3" fmla="*/ 1630760 w 2955657"/>
                <a:gd name="connsiteY3" fmla="*/ 679194 h 679194"/>
                <a:gd name="connsiteX4" fmla="*/ 0 w 2955657"/>
                <a:gd name="connsiteY4" fmla="*/ 679194 h 679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5657" h="679194">
                  <a:moveTo>
                    <a:pt x="0" y="0"/>
                  </a:moveTo>
                  <a:lnTo>
                    <a:pt x="2955657" y="0"/>
                  </a:lnTo>
                  <a:lnTo>
                    <a:pt x="2892839" y="84007"/>
                  </a:lnTo>
                  <a:cubicBezTo>
                    <a:pt x="2592855" y="447504"/>
                    <a:pt x="2138868" y="679194"/>
                    <a:pt x="1630760" y="679194"/>
                  </a:cubicBezTo>
                  <a:lnTo>
                    <a:pt x="0" y="679194"/>
                  </a:lnTo>
                  <a:close/>
                </a:path>
              </a:pathLst>
            </a:custGeom>
            <a:solidFill>
              <a:schemeClr val="accent1">
                <a:lumMod val="60000"/>
                <a:lumOff val="40000"/>
                <a:alpha val="60000"/>
              </a:schemeClr>
            </a:solidFill>
            <a:ln w="9331" cap="flat">
              <a:noFill/>
              <a:prstDash val="solid"/>
              <a:miter/>
            </a:ln>
          </p:spPr>
          <p:txBody>
            <a:bodyPr rtlCol="0" anchor="ctr"/>
            <a:lstStyle/>
            <a:p>
              <a:pPr lvl="0"/>
              <a:endParaRPr lang="en-US"/>
            </a:p>
          </p:txBody>
        </p:sp>
        <p:sp>
          <p:nvSpPr>
            <p:cNvPr id="16" name="Freeform: Shape 15">
              <a:extLst>
                <a:ext uri="{FF2B5EF4-FFF2-40B4-BE49-F238E27FC236}">
                  <a16:creationId xmlns:a16="http://schemas.microsoft.com/office/drawing/2014/main" id="{B40A1EF3-FA93-48F4-9F82-BC0C796357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51565" y="4121414"/>
              <a:ext cx="3266317" cy="2736586"/>
            </a:xfrm>
            <a:custGeom>
              <a:avLst/>
              <a:gdLst>
                <a:gd name="connsiteX0" fmla="*/ 1635557 w 3266317"/>
                <a:gd name="connsiteY0" fmla="*/ 0 h 2736586"/>
                <a:gd name="connsiteX1" fmla="*/ 3266317 w 3266317"/>
                <a:gd name="connsiteY1" fmla="*/ 0 h 2736586"/>
                <a:gd name="connsiteX2" fmla="*/ 3266317 w 3266317"/>
                <a:gd name="connsiteY2" fmla="*/ 1630760 h 2736586"/>
                <a:gd name="connsiteX3" fmla="*/ 2892838 w 3266317"/>
                <a:gd name="connsiteY3" fmla="*/ 2671131 h 2736586"/>
                <a:gd name="connsiteX4" fmla="*/ 2833348 w 3266317"/>
                <a:gd name="connsiteY4" fmla="*/ 2736586 h 2736586"/>
                <a:gd name="connsiteX5" fmla="*/ 0 w 3266317"/>
                <a:gd name="connsiteY5" fmla="*/ 2736586 h 2736586"/>
                <a:gd name="connsiteX6" fmla="*/ 0 w 3266317"/>
                <a:gd name="connsiteY6" fmla="*/ 1635558 h 2736586"/>
                <a:gd name="connsiteX7" fmla="*/ 1635557 w 3266317"/>
                <a:gd name="connsiteY7" fmla="*/ 0 h 2736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6317" h="2736586">
                  <a:moveTo>
                    <a:pt x="1635557" y="0"/>
                  </a:moveTo>
                  <a:lnTo>
                    <a:pt x="3266317" y="0"/>
                  </a:lnTo>
                  <a:lnTo>
                    <a:pt x="3266317" y="1630760"/>
                  </a:lnTo>
                  <a:cubicBezTo>
                    <a:pt x="3266317" y="2025955"/>
                    <a:pt x="3126159" y="2388411"/>
                    <a:pt x="2892838" y="2671131"/>
                  </a:cubicBezTo>
                  <a:lnTo>
                    <a:pt x="2833348" y="2736586"/>
                  </a:lnTo>
                  <a:lnTo>
                    <a:pt x="0" y="2736586"/>
                  </a:lnTo>
                  <a:lnTo>
                    <a:pt x="0" y="1635558"/>
                  </a:lnTo>
                  <a:cubicBezTo>
                    <a:pt x="0" y="732255"/>
                    <a:pt x="732254" y="0"/>
                    <a:pt x="1635557" y="0"/>
                  </a:cubicBezTo>
                  <a:close/>
                </a:path>
              </a:pathLst>
            </a:custGeom>
            <a:solidFill>
              <a:schemeClr val="accent1">
                <a:lumMod val="60000"/>
                <a:lumOff val="40000"/>
                <a:alpha val="60000"/>
              </a:schemeClr>
            </a:solidFill>
            <a:ln w="9331" cap="flat">
              <a:noFill/>
              <a:prstDash val="solid"/>
              <a:miter/>
            </a:ln>
          </p:spPr>
          <p:txBody>
            <a:bodyPr rtlCol="0" anchor="ctr"/>
            <a:lstStyle/>
            <a:p>
              <a:pPr lvl="0"/>
              <a:endParaRPr lang="en-US" dirty="0"/>
            </a:p>
          </p:txBody>
        </p:sp>
        <p:sp>
          <p:nvSpPr>
            <p:cNvPr id="17" name="Freeform: Shape 16">
              <a:extLst>
                <a:ext uri="{FF2B5EF4-FFF2-40B4-BE49-F238E27FC236}">
                  <a16:creationId xmlns:a16="http://schemas.microsoft.com/office/drawing/2014/main" id="{A985F09D-6969-44D0-B04F-4EDE0FEDAF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755674" y="3386384"/>
              <a:ext cx="436325" cy="1309674"/>
            </a:xfrm>
            <a:custGeom>
              <a:avLst/>
              <a:gdLst>
                <a:gd name="connsiteX0" fmla="*/ 470325 w 477612"/>
                <a:gd name="connsiteY0" fmla="*/ 0 h 1433600"/>
                <a:gd name="connsiteX1" fmla="*/ 475607 w 477612"/>
                <a:gd name="connsiteY1" fmla="*/ 3701 h 1433600"/>
                <a:gd name="connsiteX2" fmla="*/ 477612 w 477612"/>
                <a:gd name="connsiteY2" fmla="*/ 5160 h 1433600"/>
                <a:gd name="connsiteX3" fmla="*/ 477612 w 477612"/>
                <a:gd name="connsiteY3" fmla="*/ 1428441 h 1433600"/>
                <a:gd name="connsiteX4" fmla="*/ 475607 w 477612"/>
                <a:gd name="connsiteY4" fmla="*/ 1429900 h 1433600"/>
                <a:gd name="connsiteX5" fmla="*/ 470325 w 477612"/>
                <a:gd name="connsiteY5" fmla="*/ 1433600 h 1433600"/>
                <a:gd name="connsiteX6" fmla="*/ 0 w 477612"/>
                <a:gd name="connsiteY6" fmla="*/ 716800 h 1433600"/>
                <a:gd name="connsiteX7" fmla="*/ 470325 w 477612"/>
                <a:gd name="connsiteY7" fmla="*/ 0 h 14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7612" h="1433600">
                  <a:moveTo>
                    <a:pt x="470325" y="0"/>
                  </a:moveTo>
                  <a:cubicBezTo>
                    <a:pt x="470325" y="0"/>
                    <a:pt x="472162" y="1254"/>
                    <a:pt x="475607" y="3701"/>
                  </a:cubicBezTo>
                  <a:lnTo>
                    <a:pt x="477612" y="5160"/>
                  </a:lnTo>
                  <a:lnTo>
                    <a:pt x="477612" y="1428441"/>
                  </a:lnTo>
                  <a:lnTo>
                    <a:pt x="475607" y="1429900"/>
                  </a:lnTo>
                  <a:cubicBezTo>
                    <a:pt x="472162" y="1432347"/>
                    <a:pt x="470325" y="1433600"/>
                    <a:pt x="470325" y="1433600"/>
                  </a:cubicBezTo>
                  <a:cubicBezTo>
                    <a:pt x="470325" y="1433600"/>
                    <a:pt x="0" y="1112672"/>
                    <a:pt x="0" y="716800"/>
                  </a:cubicBezTo>
                  <a:cubicBezTo>
                    <a:pt x="0" y="320929"/>
                    <a:pt x="470325" y="0"/>
                    <a:pt x="470325" y="0"/>
                  </a:cubicBezTo>
                  <a:close/>
                </a:path>
              </a:pathLst>
            </a:custGeom>
            <a:pattFill prst="pct5">
              <a:fgClr>
                <a:schemeClr val="accent4">
                  <a:lumMod val="20000"/>
                  <a:lumOff val="80000"/>
                </a:schemeClr>
              </a:fgClr>
              <a:bgClr>
                <a:schemeClr val="accent4">
                  <a:lumMod val="60000"/>
                  <a:lumOff val="40000"/>
                </a:schemeClr>
              </a:bgClr>
            </a:pattFill>
            <a:ln w="9525" cap="flat">
              <a:noFill/>
              <a:prstDash val="solid"/>
              <a:miter/>
            </a:ln>
          </p:spPr>
          <p:txBody>
            <a:bodyPr rtlCol="0" anchor="ctr"/>
            <a:lstStyle/>
            <a:p>
              <a:pPr lvl="0"/>
              <a:endParaRPr lang="en-US" dirty="0"/>
            </a:p>
          </p:txBody>
        </p:sp>
        <p:sp>
          <p:nvSpPr>
            <p:cNvPr id="18" name="Graphic 9">
              <a:extLst>
                <a:ext uri="{FF2B5EF4-FFF2-40B4-BE49-F238E27FC236}">
                  <a16:creationId xmlns:a16="http://schemas.microsoft.com/office/drawing/2014/main" id="{003913A0-A3C0-4ED8-8920-318068FBC4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5870" y="791588"/>
              <a:ext cx="3232012" cy="3232012"/>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p>
              <a:pPr lvl="0"/>
              <a:endParaRPr lang="en-US"/>
            </a:p>
          </p:txBody>
        </p:sp>
      </p:grpSp>
      <p:sp>
        <p:nvSpPr>
          <p:cNvPr id="10" name="Texture">
            <a:extLst>
              <a:ext uri="{FF2B5EF4-FFF2-40B4-BE49-F238E27FC236}">
                <a16:creationId xmlns:a16="http://schemas.microsoft.com/office/drawing/2014/main" id="{7FE1D329-7CB2-4DF5-B0C0-36DD19EBC6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blipFill dpi="0" rotWithShape="1">
            <a:blip r:embed="rId3">
              <a:alphaModFix amt="6000"/>
            </a:blip>
            <a:srcRect/>
            <a:tile tx="0" ty="0" sx="100000" sy="100000" flip="none" algn="tl"/>
          </a:blipFill>
          <a:ln w="9525" cap="flat">
            <a:noFill/>
            <a:prstDash val="solid"/>
            <a:miter/>
          </a:ln>
        </p:spPr>
        <p:txBody>
          <a:bodyPr rtlCol="0" anchor="ctr"/>
          <a:lstStyle/>
          <a:p>
            <a:endParaRPr lang="en-US" dirty="0"/>
          </a:p>
        </p:txBody>
      </p:sp>
      <p:sp useBgFill="1">
        <p:nvSpPr>
          <p:cNvPr id="12" name="Background Fill">
            <a:extLst>
              <a:ext uri="{FF2B5EF4-FFF2-40B4-BE49-F238E27FC236}">
                <a16:creationId xmlns:a16="http://schemas.microsoft.com/office/drawing/2014/main" id="{F5404724-1B75-49DB-B99E-4C231BD273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9525" cap="flat">
            <a:noFill/>
            <a:prstDash val="solid"/>
            <a:miter/>
          </a:ln>
        </p:spPr>
        <p:txBody>
          <a:bodyPr rtlCol="0" anchor="ctr"/>
          <a:lstStyle/>
          <a:p>
            <a:endParaRPr lang="en-US">
              <a:solidFill>
                <a:schemeClr val="tx1"/>
              </a:solidFill>
            </a:endParaRPr>
          </a:p>
        </p:txBody>
      </p:sp>
      <p:sp>
        <p:nvSpPr>
          <p:cNvPr id="19" name="Color Fill">
            <a:extLst>
              <a:ext uri="{FF2B5EF4-FFF2-40B4-BE49-F238E27FC236}">
                <a16:creationId xmlns:a16="http://schemas.microsoft.com/office/drawing/2014/main" id="{334ACBA0-A85C-42D9-A349-1D26A05EF9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21" name="Group 25">
            <a:extLst>
              <a:ext uri="{FF2B5EF4-FFF2-40B4-BE49-F238E27FC236}">
                <a16:creationId xmlns:a16="http://schemas.microsoft.com/office/drawing/2014/main" id="{A9D3920F-343A-4C6D-B274-26F6414A17D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750" y="3757209"/>
            <a:ext cx="12211115" cy="3100791"/>
            <a:chOff x="-7750" y="3757209"/>
            <a:chExt cx="12211115" cy="3100791"/>
          </a:xfrm>
        </p:grpSpPr>
        <p:sp>
          <p:nvSpPr>
            <p:cNvPr id="27" name="Graphic 18">
              <a:extLst>
                <a:ext uri="{FF2B5EF4-FFF2-40B4-BE49-F238E27FC236}">
                  <a16:creationId xmlns:a16="http://schemas.microsoft.com/office/drawing/2014/main" id="{E4F3FF17-5E9E-4BAD-A98F-899318B963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304706" y="4621272"/>
              <a:ext cx="1173887" cy="1789066"/>
            </a:xfrm>
            <a:custGeom>
              <a:avLst/>
              <a:gdLst>
                <a:gd name="connsiteX0" fmla="*/ 3413379 w 3413378"/>
                <a:gd name="connsiteY0" fmla="*/ 3266028 h 6532054"/>
                <a:gd name="connsiteX1" fmla="*/ 1706689 w 3413378"/>
                <a:gd name="connsiteY1" fmla="*/ 6532055 h 6532054"/>
                <a:gd name="connsiteX2" fmla="*/ 0 w 3413378"/>
                <a:gd name="connsiteY2" fmla="*/ 3266028 h 6532054"/>
                <a:gd name="connsiteX3" fmla="*/ 1706689 w 3413378"/>
                <a:gd name="connsiteY3" fmla="*/ 0 h 6532054"/>
                <a:gd name="connsiteX4" fmla="*/ 3413379 w 3413378"/>
                <a:gd name="connsiteY4" fmla="*/ 3266028 h 6532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3378" h="6532054">
                  <a:moveTo>
                    <a:pt x="3413379" y="3266028"/>
                  </a:moveTo>
                  <a:cubicBezTo>
                    <a:pt x="3413379" y="5069777"/>
                    <a:pt x="1706689" y="6532055"/>
                    <a:pt x="1706689" y="6532055"/>
                  </a:cubicBezTo>
                  <a:cubicBezTo>
                    <a:pt x="1706689" y="6532055"/>
                    <a:pt x="0" y="5069777"/>
                    <a:pt x="0" y="3266028"/>
                  </a:cubicBezTo>
                  <a:cubicBezTo>
                    <a:pt x="0" y="1462278"/>
                    <a:pt x="1706689" y="0"/>
                    <a:pt x="1706689" y="0"/>
                  </a:cubicBezTo>
                  <a:cubicBezTo>
                    <a:pt x="1706689" y="0"/>
                    <a:pt x="3413379" y="1462278"/>
                    <a:pt x="3413379" y="3266028"/>
                  </a:cubicBez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p>
              <a:endParaRPr lang="en-US" dirty="0"/>
            </a:p>
          </p:txBody>
        </p:sp>
        <p:sp>
          <p:nvSpPr>
            <p:cNvPr id="28" name="Graphic 9">
              <a:extLst>
                <a:ext uri="{FF2B5EF4-FFF2-40B4-BE49-F238E27FC236}">
                  <a16:creationId xmlns:a16="http://schemas.microsoft.com/office/drawing/2014/main" id="{5F8DA39C-70FD-4027-902C-3BAA96403B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7750" y="3757209"/>
              <a:ext cx="3100791" cy="3100791"/>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lumMod val="60000"/>
                <a:lumOff val="40000"/>
                <a:alpha val="60000"/>
              </a:schemeClr>
            </a:solidFill>
            <a:ln w="9331" cap="flat">
              <a:noFill/>
              <a:prstDash val="solid"/>
              <a:miter/>
            </a:ln>
          </p:spPr>
          <p:txBody>
            <a:bodyPr rtlCol="0" anchor="ctr"/>
            <a:lstStyle/>
            <a:p>
              <a:endParaRPr lang="en-US"/>
            </a:p>
          </p:txBody>
        </p:sp>
        <p:sp>
          <p:nvSpPr>
            <p:cNvPr id="29" name="Oval 28">
              <a:extLst>
                <a:ext uri="{FF2B5EF4-FFF2-40B4-BE49-F238E27FC236}">
                  <a16:creationId xmlns:a16="http://schemas.microsoft.com/office/drawing/2014/main" id="{811993F1-3674-4774-9D44-D29C20D33A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3295" y="4014948"/>
              <a:ext cx="511015" cy="513182"/>
            </a:xfrm>
            <a:prstGeom prst="ellipse">
              <a:avLst/>
            </a:prstGeom>
            <a:solidFill>
              <a:schemeClr val="accent1">
                <a:lumMod val="60000"/>
                <a:lumOff val="40000"/>
              </a:schemeClr>
            </a:solidFill>
            <a:ln w="9331" cap="flat">
              <a:noFill/>
              <a:prstDash val="solid"/>
              <a:miter/>
            </a:ln>
          </p:spPr>
          <p:txBody>
            <a:bodyPr rtlCol="0" anchor="ctr"/>
            <a:lstStyle/>
            <a:p>
              <a:endParaRPr lang="en-US" dirty="0">
                <a:solidFill>
                  <a:schemeClr val="tx1"/>
                </a:solidFill>
              </a:endParaRPr>
            </a:p>
          </p:txBody>
        </p:sp>
        <p:sp>
          <p:nvSpPr>
            <p:cNvPr id="30" name="Oval 29">
              <a:extLst>
                <a:ext uri="{FF2B5EF4-FFF2-40B4-BE49-F238E27FC236}">
                  <a16:creationId xmlns:a16="http://schemas.microsoft.com/office/drawing/2014/main" id="{ED051B56-304B-4E18-A7A6-A26C29E127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59546" y="4421992"/>
              <a:ext cx="212276" cy="21227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022A43EA-C9EC-4EF3-A994-6C6DE845CD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83411" y="4774758"/>
              <a:ext cx="819954" cy="995873"/>
            </a:xfrm>
            <a:custGeom>
              <a:avLst/>
              <a:gdLst>
                <a:gd name="connsiteX0" fmla="*/ 1087069 w 1119832"/>
                <a:gd name="connsiteY0" fmla="*/ 1138 h 1360088"/>
                <a:gd name="connsiteX1" fmla="*/ 1119832 w 1119832"/>
                <a:gd name="connsiteY1" fmla="*/ 3278 h 1360088"/>
                <a:gd name="connsiteX2" fmla="*/ 1119832 w 1119832"/>
                <a:gd name="connsiteY2" fmla="*/ 1097964 h 1360088"/>
                <a:gd name="connsiteX3" fmla="*/ 1109686 w 1119832"/>
                <a:gd name="connsiteY3" fmla="*/ 1109686 h 1360088"/>
                <a:gd name="connsiteX4" fmla="*/ 25249 w 1119832"/>
                <a:gd name="connsiteY4" fmla="*/ 1334840 h 1360088"/>
                <a:gd name="connsiteX5" fmla="*/ 250404 w 1119832"/>
                <a:gd name="connsiteY5" fmla="*/ 250404 h 1360088"/>
                <a:gd name="connsiteX6" fmla="*/ 1087069 w 1119832"/>
                <a:gd name="connsiteY6" fmla="*/ 1138 h 136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9832" h="1360088">
                  <a:moveTo>
                    <a:pt x="1087069" y="1138"/>
                  </a:moveTo>
                  <a:lnTo>
                    <a:pt x="1119832" y="3278"/>
                  </a:lnTo>
                  <a:lnTo>
                    <a:pt x="1119832" y="1097964"/>
                  </a:lnTo>
                  <a:lnTo>
                    <a:pt x="1109686" y="1109686"/>
                  </a:lnTo>
                  <a:cubicBezTo>
                    <a:pt x="748058" y="1471314"/>
                    <a:pt x="25249" y="1334840"/>
                    <a:pt x="25249" y="1334840"/>
                  </a:cubicBezTo>
                  <a:cubicBezTo>
                    <a:pt x="25249" y="1334840"/>
                    <a:pt x="-111224" y="612032"/>
                    <a:pt x="250404" y="250404"/>
                  </a:cubicBezTo>
                  <a:cubicBezTo>
                    <a:pt x="476422" y="24386"/>
                    <a:pt x="843525" y="-7060"/>
                    <a:pt x="1087069" y="1138"/>
                  </a:cubicBezTo>
                  <a:close/>
                </a:path>
              </a:pathLst>
            </a:custGeom>
            <a:pattFill prst="pct5">
              <a:fgClr>
                <a:schemeClr val="accent1">
                  <a:lumMod val="40000"/>
                  <a:lumOff val="60000"/>
                </a:schemeClr>
              </a:fgClr>
              <a:bgClr>
                <a:schemeClr val="accent1">
                  <a:lumMod val="75000"/>
                </a:schemeClr>
              </a:bgClr>
            </a:pattFill>
            <a:ln w="9525" cap="flat">
              <a:noFill/>
              <a:prstDash val="solid"/>
              <a:miter/>
            </a:ln>
          </p:spPr>
          <p:txBody>
            <a:bodyPr rtlCol="0" anchor="ctr"/>
            <a:lstStyle/>
            <a:p>
              <a:pPr lvl="0"/>
              <a:endParaRPr lang="en-US" dirty="0"/>
            </a:p>
          </p:txBody>
        </p:sp>
        <p:sp>
          <p:nvSpPr>
            <p:cNvPr id="32" name="Freeform: Shape 31">
              <a:extLst>
                <a:ext uri="{FF2B5EF4-FFF2-40B4-BE49-F238E27FC236}">
                  <a16:creationId xmlns:a16="http://schemas.microsoft.com/office/drawing/2014/main" id="{10F1ADF2-FE01-4AE6-A295-A39ED97DE2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375869" y="6212806"/>
              <a:ext cx="2163589" cy="645194"/>
            </a:xfrm>
            <a:custGeom>
              <a:avLst/>
              <a:gdLst>
                <a:gd name="connsiteX0" fmla="*/ 1024272 w 2163589"/>
                <a:gd name="connsiteY0" fmla="*/ 0 h 645194"/>
                <a:gd name="connsiteX1" fmla="*/ 2163589 w 2163589"/>
                <a:gd name="connsiteY1" fmla="*/ 0 h 645194"/>
                <a:gd name="connsiteX2" fmla="*/ 2163589 w 2163589"/>
                <a:gd name="connsiteY2" fmla="*/ 645194 h 645194"/>
                <a:gd name="connsiteX3" fmla="*/ 0 w 2163589"/>
                <a:gd name="connsiteY3" fmla="*/ 645194 h 645194"/>
                <a:gd name="connsiteX4" fmla="*/ 76751 w 2163589"/>
                <a:gd name="connsiteY4" fmla="*/ 503789 h 645194"/>
                <a:gd name="connsiteX5" fmla="*/ 1024272 w 2163589"/>
                <a:gd name="connsiteY5" fmla="*/ 0 h 64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3589" h="645194">
                  <a:moveTo>
                    <a:pt x="1024272" y="0"/>
                  </a:moveTo>
                  <a:lnTo>
                    <a:pt x="2163589" y="0"/>
                  </a:lnTo>
                  <a:lnTo>
                    <a:pt x="2163589" y="645194"/>
                  </a:lnTo>
                  <a:lnTo>
                    <a:pt x="0" y="645194"/>
                  </a:lnTo>
                  <a:lnTo>
                    <a:pt x="76751" y="503789"/>
                  </a:lnTo>
                  <a:cubicBezTo>
                    <a:pt x="282096" y="199838"/>
                    <a:pt x="629843" y="0"/>
                    <a:pt x="1024272" y="0"/>
                  </a:cubicBezTo>
                  <a:close/>
                </a:path>
              </a:pathLst>
            </a:custGeom>
            <a:solidFill>
              <a:schemeClr val="accent1">
                <a:lumMod val="75000"/>
                <a:alpha val="65000"/>
              </a:schemeClr>
            </a:solidFill>
            <a:ln w="9331" cap="flat">
              <a:noFill/>
              <a:prstDash val="solid"/>
              <a:miter/>
            </a:ln>
          </p:spPr>
          <p:txBody>
            <a:bodyPr rtlCol="0" anchor="ctr"/>
            <a:lstStyle/>
            <a:p>
              <a:endParaRPr lang="en-US"/>
            </a:p>
          </p:txBody>
        </p:sp>
        <p:sp>
          <p:nvSpPr>
            <p:cNvPr id="23" name="Graphic 9">
              <a:extLst>
                <a:ext uri="{FF2B5EF4-FFF2-40B4-BE49-F238E27FC236}">
                  <a16:creationId xmlns:a16="http://schemas.microsoft.com/office/drawing/2014/main" id="{F3AA868C-C7C7-43CA-93C0-223D7CFB37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8029575" y="3821823"/>
              <a:ext cx="3036177" cy="3036177"/>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alpha val="60000"/>
              </a:schemeClr>
            </a:solidFill>
            <a:ln w="9331" cap="flat">
              <a:noFill/>
              <a:prstDash val="solid"/>
              <a:miter/>
            </a:ln>
          </p:spPr>
          <p:txBody>
            <a:bodyPr rtlCol="0" anchor="ctr"/>
            <a:lstStyle/>
            <a:p>
              <a:endParaRPr lang="en-US"/>
            </a:p>
          </p:txBody>
        </p:sp>
        <p:sp>
          <p:nvSpPr>
            <p:cNvPr id="34" name="Graphic 9">
              <a:extLst>
                <a:ext uri="{FF2B5EF4-FFF2-40B4-BE49-F238E27FC236}">
                  <a16:creationId xmlns:a16="http://schemas.microsoft.com/office/drawing/2014/main" id="{D9AA7FB3-DE79-43C1-9DEE-DC52B2E591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8192630" y="3992743"/>
              <a:ext cx="2710066" cy="2710066"/>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p>
              <a:endParaRPr lang="en-US" dirty="0"/>
            </a:p>
          </p:txBody>
        </p:sp>
      </p:grpSp>
      <p:sp>
        <p:nvSpPr>
          <p:cNvPr id="36" name="Texture">
            <a:extLst>
              <a:ext uri="{FF2B5EF4-FFF2-40B4-BE49-F238E27FC236}">
                <a16:creationId xmlns:a16="http://schemas.microsoft.com/office/drawing/2014/main" id="{043A5B13-5691-4583-8441-C0C019945E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blipFill dpi="0" rotWithShape="1">
            <a:blip r:embed="rId3">
              <a:alphaModFix amt="6000"/>
            </a:blip>
            <a:srcRect/>
            <a:tile tx="0" ty="0" sx="100000" sy="100000" flip="none" algn="tl"/>
          </a:blipFill>
          <a:ln w="9525"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074BAAE4-EC7F-419B-8628-157DB68EEBE7}"/>
              </a:ext>
            </a:extLst>
          </p:cNvPr>
          <p:cNvSpPr>
            <a:spLocks noGrp="1"/>
          </p:cNvSpPr>
          <p:nvPr>
            <p:ph type="title"/>
          </p:nvPr>
        </p:nvSpPr>
        <p:spPr>
          <a:xfrm>
            <a:off x="457201" y="676656"/>
            <a:ext cx="6694714" cy="2243078"/>
          </a:xfrm>
        </p:spPr>
        <p:txBody>
          <a:bodyPr vert="horz" lIns="91440" tIns="45720" rIns="91440" bIns="45720" rtlCol="0" anchor="ctr">
            <a:normAutofit/>
          </a:bodyPr>
          <a:lstStyle/>
          <a:p>
            <a:r>
              <a:rPr lang="en-US" sz="5400"/>
              <a:t>Reflection</a:t>
            </a:r>
          </a:p>
        </p:txBody>
      </p:sp>
      <p:sp>
        <p:nvSpPr>
          <p:cNvPr id="3" name="Content Placeholder 2">
            <a:extLst>
              <a:ext uri="{FF2B5EF4-FFF2-40B4-BE49-F238E27FC236}">
                <a16:creationId xmlns:a16="http://schemas.microsoft.com/office/drawing/2014/main" id="{BDE77AB2-1E6A-451E-A118-9DE786C2C978}"/>
              </a:ext>
            </a:extLst>
          </p:cNvPr>
          <p:cNvSpPr>
            <a:spLocks noGrp="1"/>
          </p:cNvSpPr>
          <p:nvPr>
            <p:ph idx="1"/>
          </p:nvPr>
        </p:nvSpPr>
        <p:spPr>
          <a:xfrm>
            <a:off x="5519537" y="849184"/>
            <a:ext cx="6480551" cy="2243078"/>
          </a:xfrm>
        </p:spPr>
        <p:txBody>
          <a:bodyPr vert="horz" lIns="91440" tIns="45720" rIns="91440" bIns="45720" rtlCol="0" anchor="ctr">
            <a:normAutofit/>
          </a:bodyPr>
          <a:lstStyle/>
          <a:p>
            <a:pPr marL="0" indent="0">
              <a:buNone/>
            </a:pPr>
            <a:r>
              <a:rPr lang="en-US" sz="3200" dirty="0"/>
              <a:t>What do you think Wamustta was planning to say?  What could have </a:t>
            </a:r>
            <a:r>
              <a:rPr lang="en-US" sz="3200"/>
              <a:t>been so bad it got his speech denied?</a:t>
            </a:r>
            <a:endParaRPr lang="en-US"/>
          </a:p>
        </p:txBody>
      </p:sp>
      <p:pic>
        <p:nvPicPr>
          <p:cNvPr id="4" name="Picture 4" descr="Icon&#10;&#10;Description automatically generated">
            <a:extLst>
              <a:ext uri="{FF2B5EF4-FFF2-40B4-BE49-F238E27FC236}">
                <a16:creationId xmlns:a16="http://schemas.microsoft.com/office/drawing/2014/main" id="{C4ED45FF-71A7-45D1-AA23-F683D3B03DC8}"/>
              </a:ext>
            </a:extLst>
          </p:cNvPr>
          <p:cNvPicPr>
            <a:picLocks noChangeAspect="1"/>
          </p:cNvPicPr>
          <p:nvPr/>
        </p:nvPicPr>
        <p:blipFill rotWithShape="1">
          <a:blip r:embed="rId4"/>
          <a:srcRect r="-6" b="-6"/>
          <a:stretch/>
        </p:blipFill>
        <p:spPr>
          <a:xfrm>
            <a:off x="4506528" y="3087219"/>
            <a:ext cx="3036178" cy="3036178"/>
          </a:xfrm>
          <a:custGeom>
            <a:avLst/>
            <a:gdLst/>
            <a:ahLst/>
            <a:cxnLst/>
            <a:rect l="l" t="t" r="r" b="b"/>
            <a:pathLst>
              <a:path w="3100792" h="3100792">
                <a:moveTo>
                  <a:pt x="0" y="0"/>
                </a:moveTo>
                <a:lnTo>
                  <a:pt x="1548119" y="0"/>
                </a:lnTo>
                <a:cubicBezTo>
                  <a:pt x="2405645" y="0"/>
                  <a:pt x="3100792" y="695146"/>
                  <a:pt x="3100792" y="1552673"/>
                </a:cubicBezTo>
                <a:lnTo>
                  <a:pt x="3100792" y="3100792"/>
                </a:lnTo>
                <a:lnTo>
                  <a:pt x="1552673" y="3100792"/>
                </a:lnTo>
                <a:cubicBezTo>
                  <a:pt x="695146" y="3100792"/>
                  <a:pt x="0" y="2405645"/>
                  <a:pt x="0" y="1548119"/>
                </a:cubicBezTo>
                <a:close/>
              </a:path>
            </a:pathLst>
          </a:custGeom>
        </p:spPr>
      </p:pic>
    </p:spTree>
    <p:extLst>
      <p:ext uri="{BB962C8B-B14F-4D97-AF65-F5344CB8AC3E}">
        <p14:creationId xmlns:p14="http://schemas.microsoft.com/office/powerpoint/2010/main" val="2247280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Background Fill">
            <a:extLst>
              <a:ext uri="{FF2B5EF4-FFF2-40B4-BE49-F238E27FC236}">
                <a16:creationId xmlns:a16="http://schemas.microsoft.com/office/drawing/2014/main" id="{FAFB3478-4AEC-431E-93B2-1593839C1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9525" cap="flat">
            <a:noFill/>
            <a:prstDash val="solid"/>
            <a:miter/>
          </a:ln>
        </p:spPr>
        <p:txBody>
          <a:bodyPr rtlCol="0" anchor="ctr"/>
          <a:lstStyle/>
          <a:p>
            <a:endParaRPr lang="en-US">
              <a:solidFill>
                <a:schemeClr val="tx1"/>
              </a:solidFill>
            </a:endParaRPr>
          </a:p>
        </p:txBody>
      </p:sp>
      <p:sp>
        <p:nvSpPr>
          <p:cNvPr id="11" name="Color Fill">
            <a:extLst>
              <a:ext uri="{FF2B5EF4-FFF2-40B4-BE49-F238E27FC236}">
                <a16:creationId xmlns:a16="http://schemas.microsoft.com/office/drawing/2014/main" id="{3FFB0B4B-B126-43E0-A25C-BA56343325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13" name="Group 12">
            <a:extLst>
              <a:ext uri="{FF2B5EF4-FFF2-40B4-BE49-F238E27FC236}">
                <a16:creationId xmlns:a16="http://schemas.microsoft.com/office/drawing/2014/main" id="{B5458D83-9222-44EE-A1B7-C500910CA8A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49180" y="-1190"/>
            <a:ext cx="4263283" cy="6859190"/>
            <a:chOff x="7649180" y="-1190"/>
            <a:chExt cx="4263283" cy="6859190"/>
          </a:xfrm>
        </p:grpSpPr>
        <p:sp>
          <p:nvSpPr>
            <p:cNvPr id="14" name="Oval 13">
              <a:extLst>
                <a:ext uri="{FF2B5EF4-FFF2-40B4-BE49-F238E27FC236}">
                  <a16:creationId xmlns:a16="http://schemas.microsoft.com/office/drawing/2014/main" id="{D4DBE9CF-1CAE-4505-95C1-A884EE3B91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202463" y="453951"/>
              <a:ext cx="608046" cy="608046"/>
            </a:xfrm>
            <a:prstGeom prst="ellipse">
              <a:avLst/>
            </a:prstGeom>
            <a:solidFill>
              <a:schemeClr val="accent1">
                <a:lumMod val="60000"/>
                <a:lumOff val="40000"/>
                <a:alpha val="60000"/>
              </a:schemeClr>
            </a:solidFill>
            <a:ln w="9331" cap="flat">
              <a:noFill/>
              <a:prstDash val="solid"/>
              <a:miter/>
            </a:ln>
          </p:spPr>
          <p:txBody>
            <a:bodyPr rtlCol="0" anchor="ctr"/>
            <a:lstStyle/>
            <a:p>
              <a:endParaRPr lang="en-US">
                <a:solidFill>
                  <a:schemeClr val="tx1"/>
                </a:solidFill>
              </a:endParaRPr>
            </a:p>
          </p:txBody>
        </p:sp>
        <p:sp>
          <p:nvSpPr>
            <p:cNvPr id="15" name="Graphic 18">
              <a:extLst>
                <a:ext uri="{FF2B5EF4-FFF2-40B4-BE49-F238E27FC236}">
                  <a16:creationId xmlns:a16="http://schemas.microsoft.com/office/drawing/2014/main" id="{941A5848-6221-4751-BD3F-FB6615B5CC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649180" y="4581409"/>
              <a:ext cx="856614" cy="1305524"/>
            </a:xfrm>
            <a:custGeom>
              <a:avLst/>
              <a:gdLst>
                <a:gd name="connsiteX0" fmla="*/ 3413379 w 3413378"/>
                <a:gd name="connsiteY0" fmla="*/ 3266028 h 6532054"/>
                <a:gd name="connsiteX1" fmla="*/ 1706689 w 3413378"/>
                <a:gd name="connsiteY1" fmla="*/ 6532055 h 6532054"/>
                <a:gd name="connsiteX2" fmla="*/ 0 w 3413378"/>
                <a:gd name="connsiteY2" fmla="*/ 3266028 h 6532054"/>
                <a:gd name="connsiteX3" fmla="*/ 1706689 w 3413378"/>
                <a:gd name="connsiteY3" fmla="*/ 0 h 6532054"/>
                <a:gd name="connsiteX4" fmla="*/ 3413379 w 3413378"/>
                <a:gd name="connsiteY4" fmla="*/ 3266028 h 6532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3378" h="6532054">
                  <a:moveTo>
                    <a:pt x="3413379" y="3266028"/>
                  </a:moveTo>
                  <a:cubicBezTo>
                    <a:pt x="3413379" y="5069777"/>
                    <a:pt x="1706689" y="6532055"/>
                    <a:pt x="1706689" y="6532055"/>
                  </a:cubicBezTo>
                  <a:cubicBezTo>
                    <a:pt x="1706689" y="6532055"/>
                    <a:pt x="0" y="5069777"/>
                    <a:pt x="0" y="3266028"/>
                  </a:cubicBezTo>
                  <a:cubicBezTo>
                    <a:pt x="0" y="1462278"/>
                    <a:pt x="1706689" y="0"/>
                    <a:pt x="1706689" y="0"/>
                  </a:cubicBezTo>
                  <a:cubicBezTo>
                    <a:pt x="1706689" y="0"/>
                    <a:pt x="3413379" y="1462278"/>
                    <a:pt x="3413379" y="3266028"/>
                  </a:cubicBez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p>
              <a:endParaRPr lang="en-US"/>
            </a:p>
          </p:txBody>
        </p:sp>
        <p:sp>
          <p:nvSpPr>
            <p:cNvPr id="16" name="Oval 15">
              <a:extLst>
                <a:ext uri="{FF2B5EF4-FFF2-40B4-BE49-F238E27FC236}">
                  <a16:creationId xmlns:a16="http://schemas.microsoft.com/office/drawing/2014/main" id="{AE482FC7-2DD4-4C7D-A2D2-5CBE9D4CAE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66922" y="5224794"/>
              <a:ext cx="439469" cy="439469"/>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ACE3AC6B-38A6-4E6F-A9DA-665609D7F9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14482" y="-1190"/>
              <a:ext cx="3597981" cy="1501977"/>
            </a:xfrm>
            <a:custGeom>
              <a:avLst/>
              <a:gdLst>
                <a:gd name="connsiteX0" fmla="*/ 0 w 3597981"/>
                <a:gd name="connsiteY0" fmla="*/ 0 h 1501977"/>
                <a:gd name="connsiteX1" fmla="*/ 3597981 w 3597981"/>
                <a:gd name="connsiteY1" fmla="*/ 0 h 1501977"/>
                <a:gd name="connsiteX2" fmla="*/ 3590068 w 3597981"/>
                <a:gd name="connsiteY2" fmla="*/ 51850 h 1501977"/>
                <a:gd name="connsiteX3" fmla="*/ 1810819 w 3597981"/>
                <a:gd name="connsiteY3" fmla="*/ 1501977 h 1501977"/>
                <a:gd name="connsiteX4" fmla="*/ 0 w 3597981"/>
                <a:gd name="connsiteY4" fmla="*/ 1501977 h 1501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7981" h="1501977">
                  <a:moveTo>
                    <a:pt x="0" y="0"/>
                  </a:moveTo>
                  <a:lnTo>
                    <a:pt x="3597981" y="0"/>
                  </a:lnTo>
                  <a:lnTo>
                    <a:pt x="3590068" y="51850"/>
                  </a:lnTo>
                  <a:cubicBezTo>
                    <a:pt x="3420721" y="879443"/>
                    <a:pt x="2688479" y="1501977"/>
                    <a:pt x="1810819" y="1501977"/>
                  </a:cubicBezTo>
                  <a:lnTo>
                    <a:pt x="0" y="1501977"/>
                  </a:lnTo>
                  <a:close/>
                </a:path>
              </a:pathLst>
            </a:custGeom>
            <a:solidFill>
              <a:schemeClr val="accent1">
                <a:lumMod val="75000"/>
                <a:alpha val="65000"/>
              </a:schemeClr>
            </a:solidFill>
            <a:ln w="9331" cap="flat">
              <a:noFill/>
              <a:prstDash val="solid"/>
              <a:miter/>
            </a:ln>
          </p:spPr>
          <p:txBody>
            <a:bodyPr rtlCol="0" anchor="ctr"/>
            <a:lstStyle/>
            <a:p>
              <a:endParaRPr lang="en-US" dirty="0"/>
            </a:p>
          </p:txBody>
        </p:sp>
        <p:sp>
          <p:nvSpPr>
            <p:cNvPr id="18" name="Freeform: Shape 17">
              <a:extLst>
                <a:ext uri="{FF2B5EF4-FFF2-40B4-BE49-F238E27FC236}">
                  <a16:creationId xmlns:a16="http://schemas.microsoft.com/office/drawing/2014/main" id="{5172E9C8-35A3-478D-B6DC-7BD83B3128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88140" y="5358009"/>
              <a:ext cx="3597678" cy="1499991"/>
            </a:xfrm>
            <a:custGeom>
              <a:avLst/>
              <a:gdLst>
                <a:gd name="connsiteX0" fmla="*/ 1786859 w 3597678"/>
                <a:gd name="connsiteY0" fmla="*/ 0 h 1499991"/>
                <a:gd name="connsiteX1" fmla="*/ 3597678 w 3597678"/>
                <a:gd name="connsiteY1" fmla="*/ 0 h 1499991"/>
                <a:gd name="connsiteX2" fmla="*/ 3597678 w 3597678"/>
                <a:gd name="connsiteY2" fmla="*/ 1499991 h 1499991"/>
                <a:gd name="connsiteX3" fmla="*/ 0 w 3597678"/>
                <a:gd name="connsiteY3" fmla="*/ 1499991 h 1499991"/>
                <a:gd name="connsiteX4" fmla="*/ 7610 w 3597678"/>
                <a:gd name="connsiteY4" fmla="*/ 1450127 h 1499991"/>
                <a:gd name="connsiteX5" fmla="*/ 1786859 w 3597678"/>
                <a:gd name="connsiteY5" fmla="*/ 0 h 1499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97678" h="1499991">
                  <a:moveTo>
                    <a:pt x="1786859" y="0"/>
                  </a:moveTo>
                  <a:lnTo>
                    <a:pt x="3597678" y="0"/>
                  </a:lnTo>
                  <a:lnTo>
                    <a:pt x="3597678" y="1499991"/>
                  </a:lnTo>
                  <a:lnTo>
                    <a:pt x="0" y="1499991"/>
                  </a:lnTo>
                  <a:lnTo>
                    <a:pt x="7610" y="1450127"/>
                  </a:lnTo>
                  <a:cubicBezTo>
                    <a:pt x="176957" y="622534"/>
                    <a:pt x="909198" y="0"/>
                    <a:pt x="1786859" y="0"/>
                  </a:cubicBezTo>
                  <a:close/>
                </a:path>
              </a:pathLst>
            </a:custGeom>
            <a:solidFill>
              <a:schemeClr val="accent1">
                <a:lumMod val="60000"/>
                <a:lumOff val="40000"/>
                <a:alpha val="60000"/>
              </a:schemeClr>
            </a:solidFill>
            <a:ln w="9331" cap="flat">
              <a:noFill/>
              <a:prstDash val="solid"/>
              <a:miter/>
            </a:ln>
          </p:spPr>
          <p:txBody>
            <a:bodyPr rtlCol="0" anchor="ctr"/>
            <a:lstStyle/>
            <a:p>
              <a:endParaRPr lang="en-US" dirty="0"/>
            </a:p>
          </p:txBody>
        </p:sp>
      </p:grpSp>
      <p:sp>
        <p:nvSpPr>
          <p:cNvPr id="20" name="Texture">
            <a:extLst>
              <a:ext uri="{FF2B5EF4-FFF2-40B4-BE49-F238E27FC236}">
                <a16:creationId xmlns:a16="http://schemas.microsoft.com/office/drawing/2014/main" id="{2E922E9E-A29B-4164-A634-B718A4336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blipFill dpi="0" rotWithShape="1">
            <a:blip r:embed="rId3">
              <a:alphaModFix amt="6000"/>
            </a:blip>
            <a:srcRect/>
            <a:tile tx="0" ty="0" sx="100000" sy="100000" flip="none" algn="tl"/>
          </a:blipFill>
          <a:ln w="9525"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7D3BC4C0-F820-4BAD-BEA2-DAA09E842DE6}"/>
              </a:ext>
            </a:extLst>
          </p:cNvPr>
          <p:cNvSpPr>
            <a:spLocks noGrp="1"/>
          </p:cNvSpPr>
          <p:nvPr>
            <p:ph type="title"/>
          </p:nvPr>
        </p:nvSpPr>
        <p:spPr>
          <a:xfrm>
            <a:off x="389164" y="382299"/>
            <a:ext cx="7685037" cy="1325563"/>
          </a:xfrm>
        </p:spPr>
        <p:txBody>
          <a:bodyPr vert="horz" lIns="91440" tIns="45720" rIns="91440" bIns="45720" rtlCol="0" anchor="t">
            <a:normAutofit/>
          </a:bodyPr>
          <a:lstStyle/>
          <a:p>
            <a:r>
              <a:rPr lang="en-US"/>
              <a:t>The Protest</a:t>
            </a:r>
          </a:p>
        </p:txBody>
      </p:sp>
      <p:sp>
        <p:nvSpPr>
          <p:cNvPr id="3" name="Content Placeholder 2">
            <a:extLst>
              <a:ext uri="{FF2B5EF4-FFF2-40B4-BE49-F238E27FC236}">
                <a16:creationId xmlns:a16="http://schemas.microsoft.com/office/drawing/2014/main" id="{90923AAB-CAE1-4C21-9149-B573E2B29475}"/>
              </a:ext>
            </a:extLst>
          </p:cNvPr>
          <p:cNvSpPr>
            <a:spLocks noGrp="1"/>
          </p:cNvSpPr>
          <p:nvPr>
            <p:ph idx="1"/>
          </p:nvPr>
        </p:nvSpPr>
        <p:spPr>
          <a:xfrm>
            <a:off x="471577" y="1464110"/>
            <a:ext cx="7262446" cy="4644818"/>
          </a:xfrm>
        </p:spPr>
        <p:txBody>
          <a:bodyPr vert="horz" lIns="91440" tIns="45720" rIns="91440" bIns="45720" rtlCol="0" anchor="t">
            <a:normAutofit/>
          </a:bodyPr>
          <a:lstStyle/>
          <a:p>
            <a:r>
              <a:rPr lang="en-US" sz="2100"/>
              <a:t>Ultimately, Wamsutta decided not to attend the celebration. </a:t>
            </a:r>
            <a:endParaRPr lang="en-US" sz="2100" dirty="0"/>
          </a:p>
          <a:p>
            <a:endParaRPr lang="en-US" sz="2100" dirty="0"/>
          </a:p>
          <a:p>
            <a:r>
              <a:rPr lang="en-US" sz="2100"/>
              <a:t>Instead, he and his supporters gathered in protest at the statue of Massasoit, the leader of the Wampanoag people when the Pilgrims first arrived. </a:t>
            </a:r>
            <a:endParaRPr lang="en-US" sz="2100" dirty="0"/>
          </a:p>
          <a:p>
            <a:endParaRPr lang="en-US" sz="2100" dirty="0"/>
          </a:p>
          <a:p>
            <a:r>
              <a:rPr lang="en-US" sz="2100"/>
              <a:t>This statue stands proud atop Cole's Hill, overlooking Plymouth Harbor and the Mayflower replica.  </a:t>
            </a:r>
            <a:endParaRPr lang="en-US" sz="2100" dirty="0"/>
          </a:p>
          <a:p>
            <a:endParaRPr lang="en-US" sz="2100" dirty="0"/>
          </a:p>
          <a:p>
            <a:r>
              <a:rPr lang="en-US" sz="2100"/>
              <a:t>Here, Wamsutta gave his original speech, recounting the first year the Pilgrims were in North America; a retelling of grave openings, stolen supplies like corn and beans, and the sale of the Wampanoag people as slaves for 220 shillings each.  </a:t>
            </a:r>
          </a:p>
        </p:txBody>
      </p:sp>
      <p:pic>
        <p:nvPicPr>
          <p:cNvPr id="4" name="Picture 4">
            <a:extLst>
              <a:ext uri="{FF2B5EF4-FFF2-40B4-BE49-F238E27FC236}">
                <a16:creationId xmlns:a16="http://schemas.microsoft.com/office/drawing/2014/main" id="{1D97DF82-D553-4754-A21A-3FE33B85BB57}"/>
              </a:ext>
            </a:extLst>
          </p:cNvPr>
          <p:cNvPicPr>
            <a:picLocks noChangeAspect="1"/>
          </p:cNvPicPr>
          <p:nvPr/>
        </p:nvPicPr>
        <p:blipFill rotWithShape="1">
          <a:blip r:embed="rId4"/>
          <a:srcRect t="2250" r="-3" b="14747"/>
          <a:stretch/>
        </p:blipFill>
        <p:spPr>
          <a:xfrm>
            <a:off x="8313705" y="1605900"/>
            <a:ext cx="3572113" cy="3572112"/>
          </a:xfrm>
          <a:custGeom>
            <a:avLst/>
            <a:gdLst/>
            <a:ahLst/>
            <a:cxnLst/>
            <a:rect l="l" t="t" r="r" b="b"/>
            <a:pathLst>
              <a:path w="3646992" h="3646991">
                <a:moveTo>
                  <a:pt x="0" y="0"/>
                </a:moveTo>
                <a:lnTo>
                  <a:pt x="1820818" y="0"/>
                </a:lnTo>
                <a:cubicBezTo>
                  <a:pt x="2829397" y="0"/>
                  <a:pt x="3646992" y="817595"/>
                  <a:pt x="3646992" y="1826174"/>
                </a:cubicBezTo>
                <a:lnTo>
                  <a:pt x="3646992" y="3646991"/>
                </a:lnTo>
                <a:lnTo>
                  <a:pt x="1826174" y="3646991"/>
                </a:lnTo>
                <a:cubicBezTo>
                  <a:pt x="817595" y="3646991"/>
                  <a:pt x="0" y="2829396"/>
                  <a:pt x="0" y="1820817"/>
                </a:cubicBezTo>
                <a:close/>
              </a:path>
            </a:pathLst>
          </a:custGeom>
        </p:spPr>
      </p:pic>
    </p:spTree>
    <p:extLst>
      <p:ext uri="{BB962C8B-B14F-4D97-AF65-F5344CB8AC3E}">
        <p14:creationId xmlns:p14="http://schemas.microsoft.com/office/powerpoint/2010/main" val="1282971204"/>
      </p:ext>
    </p:extLst>
  </p:cSld>
  <p:clrMapOvr>
    <a:masterClrMapping/>
  </p:clrMapOvr>
</p:sld>
</file>

<file path=ppt/theme/theme1.xml><?xml version="1.0" encoding="utf-8"?>
<a:theme xmlns:a="http://schemas.openxmlformats.org/drawingml/2006/main" name="TropicVTI">
  <a:themeElements>
    <a:clrScheme name="AnalogousFromRegularSeedRightStep">
      <a:dk1>
        <a:srgbClr val="000000"/>
      </a:dk1>
      <a:lt1>
        <a:srgbClr val="FFFFFF"/>
      </a:lt1>
      <a:dk2>
        <a:srgbClr val="1B2F2F"/>
      </a:dk2>
      <a:lt2>
        <a:srgbClr val="F3F1F0"/>
      </a:lt2>
      <a:accent1>
        <a:srgbClr val="25AED0"/>
      </a:accent1>
      <a:accent2>
        <a:srgbClr val="1760D5"/>
      </a:accent2>
      <a:accent3>
        <a:srgbClr val="413CE9"/>
      </a:accent3>
      <a:accent4>
        <a:srgbClr val="701ED6"/>
      </a:accent4>
      <a:accent5>
        <a:srgbClr val="CD29E7"/>
      </a:accent5>
      <a:accent6>
        <a:srgbClr val="D517A0"/>
      </a:accent6>
      <a:hlink>
        <a:srgbClr val="BF583F"/>
      </a:hlink>
      <a:folHlink>
        <a:srgbClr val="7F7F7F"/>
      </a:folHlink>
    </a:clrScheme>
    <a:fontScheme name="Tropic">
      <a:majorFont>
        <a:latin typeface="Gill Sans Nova"/>
        <a:ea typeface=""/>
        <a:cs typeface=""/>
      </a:majorFont>
      <a:minorFont>
        <a:latin typeface="Gill Sans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ropicVTI" id="{DE8751F2-0439-4D1D-A674-AFC241C9701D}" vid="{C41D9140-98E0-4A26-97C4-97FDCB8D6E0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EBA493F80BFCB43867CDEBFCD560C95" ma:contentTypeVersion="10" ma:contentTypeDescription="Create a new document." ma:contentTypeScope="" ma:versionID="9cd7342640d6fd4b6c1d203d9a961a88">
  <xsd:schema xmlns:xsd="http://www.w3.org/2001/XMLSchema" xmlns:xs="http://www.w3.org/2001/XMLSchema" xmlns:p="http://schemas.microsoft.com/office/2006/metadata/properties" xmlns:ns2="e021116e-70b5-4dea-976a-806e996dba5c" xmlns:ns3="4259f52f-4b71-47bc-aac8-de2b0f5da881" targetNamespace="http://schemas.microsoft.com/office/2006/metadata/properties" ma:root="true" ma:fieldsID="42738bd26cf3fa7f6c740d9896a67fa0" ns2:_="" ns3:_="">
    <xsd:import namespace="e021116e-70b5-4dea-976a-806e996dba5c"/>
    <xsd:import namespace="4259f52f-4b71-47bc-aac8-de2b0f5da88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021116e-70b5-4dea-976a-806e996dba5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259f52f-4b71-47bc-aac8-de2b0f5da881"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35EA906-6B24-4A3C-8C3B-D72AAAB0AE20}">
  <ds:schemaRefs>
    <ds:schemaRef ds:uri="http://schemas.microsoft.com/sharepoint/v3/contenttype/forms"/>
  </ds:schemaRefs>
</ds:datastoreItem>
</file>

<file path=customXml/itemProps2.xml><?xml version="1.0" encoding="utf-8"?>
<ds:datastoreItem xmlns:ds="http://schemas.openxmlformats.org/officeDocument/2006/customXml" ds:itemID="{10425494-F85C-435E-9575-8F8C14E0D0C4}">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16FA4B22-5FA9-471E-BA51-61F90049EB4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021116e-70b5-4dea-976a-806e996dba5c"/>
    <ds:schemaRef ds:uri="4259f52f-4b71-47bc-aac8-de2b0f5da88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4</TotalTime>
  <Words>947</Words>
  <Application>Microsoft Office PowerPoint</Application>
  <PresentationFormat>Widescreen</PresentationFormat>
  <Paragraphs>121</Paragraphs>
  <Slides>17</Slides>
  <Notes>16</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Gill Sans Nova</vt:lpstr>
      <vt:lpstr>TropicVTI</vt:lpstr>
      <vt:lpstr>National Day of Mourning</vt:lpstr>
      <vt:lpstr>Welcome Which school subject do you prefer?</vt:lpstr>
      <vt:lpstr>Objectives</vt:lpstr>
      <vt:lpstr>What is National Day of Mourning? </vt:lpstr>
      <vt:lpstr>Reflection</vt:lpstr>
      <vt:lpstr>National Day of Mourning</vt:lpstr>
      <vt:lpstr>History </vt:lpstr>
      <vt:lpstr>Reflection</vt:lpstr>
      <vt:lpstr>The Protest</vt:lpstr>
      <vt:lpstr>Annual Protests</vt:lpstr>
      <vt:lpstr>Reflection</vt:lpstr>
      <vt:lpstr>Plaque</vt:lpstr>
      <vt:lpstr>Reflection</vt:lpstr>
      <vt:lpstr>What can you do? </vt:lpstr>
      <vt:lpstr>Check Out Which do you find most relaxing?</vt:lpstr>
      <vt:lpstr>Teacher Feedback</vt:lpstr>
      <vt:lpstr>Human Relations, Diversity &amp; Equity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National Day o</dc:title>
  <dc:creator/>
  <cp:lastModifiedBy>Gomez, Julie</cp:lastModifiedBy>
  <cp:revision>324</cp:revision>
  <dcterms:created xsi:type="dcterms:W3CDTF">2021-10-21T18:06:57Z</dcterms:created>
  <dcterms:modified xsi:type="dcterms:W3CDTF">2022-07-27T18:03:23Z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0x010100AEBA493F80BFCB43867CDEBFCD560C95</vt:lpwstr>
  </property>
</Properties>
</file>